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4.svg" ContentType="image/svg+xml"/>
  <Override PartName="/ppt/media/image5.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7"/>
  </p:handoutMasterIdLst>
  <p:sldIdLst>
    <p:sldId id="258" r:id="rId3"/>
    <p:sldId id="293" r:id="rId5"/>
    <p:sldId id="284" r:id="rId6"/>
    <p:sldId id="261" r:id="rId7"/>
    <p:sldId id="294" r:id="rId8"/>
    <p:sldId id="295" r:id="rId9"/>
    <p:sldId id="296" r:id="rId10"/>
    <p:sldId id="297" r:id="rId11"/>
    <p:sldId id="298" r:id="rId12"/>
    <p:sldId id="299" r:id="rId13"/>
    <p:sldId id="300" r:id="rId14"/>
    <p:sldId id="286" r:id="rId15"/>
    <p:sldId id="29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CDBE"/>
    <a:srgbClr val="C4C7BE"/>
    <a:srgbClr val="DADB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39" autoAdjust="0"/>
  </p:normalViewPr>
  <p:slideViewPr>
    <p:cSldViewPr snapToGrid="0">
      <p:cViewPr>
        <p:scale>
          <a:sx n="65" d="100"/>
          <a:sy n="65" d="100"/>
        </p:scale>
        <p:origin x="1072" y="323"/>
      </p:cViewPr>
      <p:guideLst/>
    </p:cSldViewPr>
  </p:slideViewPr>
  <p:notesTextViewPr>
    <p:cViewPr>
      <p:scale>
        <a:sx n="1" d="1"/>
        <a:sy n="1" d="1"/>
      </p:scale>
      <p:origin x="0" y="0"/>
    </p:cViewPr>
  </p:notesTextViewPr>
  <p:notesViewPr>
    <p:cSldViewPr snapToGrid="0">
      <p:cViewPr>
        <p:scale>
          <a:sx n="50" d="100"/>
          <a:sy n="50" d="100"/>
        </p:scale>
        <p:origin x="3403" y="33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customXml" Target="../customXml/item3.xml"/><Relationship Id="rId22" Type="http://schemas.openxmlformats.org/officeDocument/2006/relationships/customXml" Target="../customXml/item2.xml"/><Relationship Id="rId21" Type="http://schemas.openxmlformats.org/officeDocument/2006/relationships/customXml" Target="../customXml/item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48E1AF-6343-46AA-8AEF-4C12F4118850}" type="datetimeFigureOut">
              <a:rPr lang="en-US" smtClean="0"/>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2858E0-3D38-47B7-97D4-4FE08D90D359}"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svg>
</file>

<file path=ppt/media/image5.sv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D2517-63AA-420A-887D-BE60360A8F4D}" type="datetimeFigureOut">
              <a:rPr lang="en-US" noProof="0" smtClean="0"/>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4ECAD9-32EE-4091-BDA5-6BD15ACC5E58}" type="slidenum">
              <a:rPr lang="en-US" noProof="0" smtClean="0"/>
            </a:fld>
            <a:endParaRPr lang="en-US" noProof="0"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fld>
            <a:endParaRPr lang="en-US" noProof="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fld>
            <a:endParaRPr lang="en-US" noProof="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11" name="Picture Placeholder 9"/>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4" name="Date Placeholder 3"/>
          <p:cNvSpPr>
            <a:spLocks noGrp="1"/>
          </p:cNvSpPr>
          <p:nvPr>
            <p:ph type="dt" sz="half" idx="10"/>
          </p:nvPr>
        </p:nvSpPr>
        <p:spPr/>
        <p:txBody>
          <a:bodyPr/>
          <a:lstStyle/>
          <a:p>
            <a:fld id="{F5CEFB0D-6DB6-450D-981E-DB5B064ABC8F}" type="datetime1">
              <a:rPr lang="en-US" noProof="0" smtClean="0"/>
            </a:fld>
            <a:endParaRPr lang="en-US" noProof="0" dirty="0"/>
          </a:p>
        </p:txBody>
      </p:sp>
      <p:sp>
        <p:nvSpPr>
          <p:cNvPr id="5" name="Footer Placeholder 4"/>
          <p:cNvSpPr>
            <a:spLocks noGrp="1"/>
          </p:cNvSpPr>
          <p:nvPr>
            <p:ph type="ftr" sz="quarter" idx="11"/>
          </p:nvPr>
        </p:nvSpPr>
        <p:spPr/>
        <p:txBody>
          <a:bodyPr/>
          <a:lstStyle/>
          <a:p>
            <a:r>
              <a:rPr lang="en-US" noProof="0" dirty="0"/>
              <a:t>Footer</a:t>
            </a:r>
            <a:endParaRPr lang="en-US" noProof="0" dirty="0"/>
          </a:p>
        </p:txBody>
      </p:sp>
      <p:sp>
        <p:nvSpPr>
          <p:cNvPr id="6" name="Slide Number Placeholder 5"/>
          <p:cNvSpPr>
            <a:spLocks noGrp="1"/>
          </p:cNvSpPr>
          <p:nvPr>
            <p:ph type="sldNum" sz="quarter" idx="12"/>
          </p:nvPr>
        </p:nvSpPr>
        <p:spPr/>
        <p:txBody>
          <a:bodyPr/>
          <a:lstStyle/>
          <a:p>
            <a:fld id="{3A98EE3D-8CD1-4C3F-BD1C-C98C9596463C}" type="slidenum">
              <a:rPr lang="en-US" noProof="0" smtClean="0"/>
            </a:fld>
            <a:endParaRPr lang="en-US" noProof="0" dirty="0"/>
          </a:p>
        </p:txBody>
      </p:sp>
      <p:sp>
        <p:nvSpPr>
          <p:cNvPr id="3" name="Subtitle 2"/>
          <p:cNvSpPr>
            <a:spLocks noGrp="1"/>
          </p:cNvSpPr>
          <p:nvPr>
            <p:ph type="subTitle" idx="1"/>
          </p:nvPr>
        </p:nvSpPr>
        <p:spPr>
          <a:xfrm>
            <a:off x="1212850" y="4508500"/>
            <a:ext cx="5118100" cy="1279652"/>
          </a:xfrm>
        </p:spPr>
        <p:txBody>
          <a:bodyPr lIns="91440" rIns="91440">
            <a:normAutofit/>
          </a:bodyPr>
          <a:lstStyle>
            <a:lvl1pPr marL="0" indent="0" algn="l">
              <a:buNone/>
              <a:defRPr sz="24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endParaRPr lang="en-US" noProof="0"/>
          </a:p>
        </p:txBody>
      </p:sp>
      <p:sp>
        <p:nvSpPr>
          <p:cNvPr id="2" name="Title 1"/>
          <p:cNvSpPr>
            <a:spLocks noGrp="1"/>
          </p:cNvSpPr>
          <p:nvPr>
            <p:ph type="ctrTitle"/>
          </p:nvPr>
        </p:nvSpPr>
        <p:spPr>
          <a:xfrm>
            <a:off x="1212850" y="2057400"/>
            <a:ext cx="5118100" cy="1929066"/>
          </a:xfrm>
        </p:spPr>
        <p:txBody>
          <a:bodyPr anchor="b">
            <a:noAutofit/>
          </a:bodyPr>
          <a:lstStyle>
            <a:lvl1pPr algn="l">
              <a:lnSpc>
                <a:spcPct val="90000"/>
              </a:lnSpc>
              <a:defRPr sz="5400" b="1" spc="-50" baseline="0">
                <a:solidFill>
                  <a:schemeClr val="bg1"/>
                </a:solidFill>
                <a:latin typeface="+mn-lt"/>
              </a:defRPr>
            </a:lvl1pPr>
          </a:lstStyle>
          <a:p>
            <a:r>
              <a:rPr lang="en-US" noProof="0"/>
              <a:t>Click to edit Master title style</a:t>
            </a:r>
            <a:endParaRPr 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8" name="Rectangle 7"/>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786383"/>
            <a:ext cx="3068833" cy="2093975"/>
          </a:xfrm>
        </p:spPr>
        <p:txBody>
          <a:bodyPr anchor="b">
            <a:normAutofit/>
          </a:bodyPr>
          <a:lstStyle>
            <a:lvl1pPr>
              <a:lnSpc>
                <a:spcPct val="90000"/>
              </a:lnSpc>
              <a:defRPr sz="3600" b="0">
                <a:solidFill>
                  <a:srgbClr val="FFFFFF"/>
                </a:solidFill>
              </a:defRPr>
            </a:lvl1pPr>
          </a:lstStyle>
          <a:p>
            <a:r>
              <a:rPr lang="en-US" noProof="0"/>
              <a:t>Click to edit Master title style</a:t>
            </a:r>
            <a:endParaRPr lang="en-US" noProof="0"/>
          </a:p>
        </p:txBody>
      </p:sp>
      <p:sp>
        <p:nvSpPr>
          <p:cNvPr id="3" name="Content Placeholder 2"/>
          <p:cNvSpPr>
            <a:spLocks noGrp="1"/>
          </p:cNvSpPr>
          <p:nvPr>
            <p:ph idx="1"/>
          </p:nvPr>
        </p:nvSpPr>
        <p:spPr>
          <a:xfrm>
            <a:off x="5458984" y="812800"/>
            <a:ext cx="5713841" cy="4868609"/>
          </a:xfrm>
        </p:spPr>
        <p:txBody>
          <a:body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4" name="Text Placeholder 3"/>
          <p:cNvSpPr>
            <a:spLocks noGrp="1"/>
          </p:cNvSpPr>
          <p:nvPr>
            <p:ph type="body" sz="half" idx="2"/>
          </p:nvPr>
        </p:nvSpPr>
        <p:spPr>
          <a:xfrm>
            <a:off x="1092200" y="3043050"/>
            <a:ext cx="3068832" cy="2638359"/>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endParaRPr lang="en-US" noProof="0"/>
          </a:p>
        </p:txBody>
      </p:sp>
      <p:sp>
        <p:nvSpPr>
          <p:cNvPr id="9" name="Rectangle 8"/>
          <p:cNvSpPr/>
          <p:nvPr userDrawn="1"/>
        </p:nvSpPr>
        <p:spPr>
          <a:xfrm>
            <a:off x="0" y="139700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p:cNvSpPr/>
          <p:nvPr userDrawn="1"/>
        </p:nvSpPr>
        <p:spPr>
          <a:xfrm>
            <a:off x="5458983" y="624142"/>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3AB9C849-F1D8-4230-9F2F-9250D675BB2A}"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cxnSp>
        <p:nvCxnSpPr>
          <p:cNvPr id="15" name="Connecteur droit 19"/>
          <p:cNvCxnSpPr/>
          <p:nvPr userDrawn="1"/>
        </p:nvCxnSpPr>
        <p:spPr>
          <a:xfrm flipH="1">
            <a:off x="1092200" y="6446838"/>
            <a:ext cx="164343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Connecteur droit 19"/>
          <p:cNvCxnSpPr/>
          <p:nvPr userDrawn="1"/>
        </p:nvCxnSpPr>
        <p:spPr>
          <a:xfrm flipH="1">
            <a:off x="8420100" y="6429376"/>
            <a:ext cx="1000462"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Connecteur droit 19"/>
          <p:cNvCxnSpPr/>
          <p:nvPr userDrawn="1"/>
        </p:nvCxnSpPr>
        <p:spPr>
          <a:xfrm flipH="1" flipV="1">
            <a:off x="10765675" y="6446838"/>
            <a:ext cx="407258" cy="635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F2DB7022-84E8-42F0-8AEA-ADED76AFD446}" type="datetime1">
              <a:rPr lang="en-US" smtClean="0"/>
            </a:fld>
            <a:endParaRPr lang="en-US" dirty="0"/>
          </a:p>
        </p:txBody>
      </p:sp>
      <p:sp>
        <p:nvSpPr>
          <p:cNvPr id="8" name="Footer Placeholder 7"/>
          <p:cNvSpPr>
            <a:spLocks noGrp="1"/>
          </p:cNvSpPr>
          <p:nvPr>
            <p:ph type="ftr" sz="quarter" idx="11"/>
          </p:nvPr>
        </p:nvSpPr>
        <p:spPr/>
        <p:txBody>
          <a:bodyPr/>
          <a:lstStyle/>
          <a:p>
            <a:r>
              <a:rPr lang="en-US" dirty="0"/>
              <a:t>Footer</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1_Content with Caption">
    <p:spTree>
      <p:nvGrpSpPr>
        <p:cNvPr id="1" name=""/>
        <p:cNvGrpSpPr/>
        <p:nvPr/>
      </p:nvGrpSpPr>
      <p:grpSpPr>
        <a:xfrm>
          <a:off x="0" y="0"/>
          <a:ext cx="0" cy="0"/>
          <a:chOff x="0" y="0"/>
          <a:chExt cx="0" cy="0"/>
        </a:xfrm>
      </p:grpSpPr>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8" name="Rectangle 7"/>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9" name="Rectangle 8"/>
          <p:cNvSpPr/>
          <p:nvPr userDrawn="1"/>
        </p:nvSpPr>
        <p:spPr>
          <a:xfrm>
            <a:off x="0" y="2003424"/>
            <a:ext cx="1036320" cy="18573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p:cNvSpPr/>
          <p:nvPr userDrawn="1"/>
        </p:nvSpPr>
        <p:spPr>
          <a:xfrm>
            <a:off x="5458983" y="377398"/>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8D4C0741-442A-4788-81DA-4F081D559C5A}"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5" name="Rectangle 4"/>
          <p:cNvSpPr/>
          <p:nvPr userDrawn="1"/>
        </p:nvSpPr>
        <p:spPr>
          <a:xfrm>
            <a:off x="1078230" y="2003423"/>
            <a:ext cx="3576082" cy="185737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092200" y="1885125"/>
            <a:ext cx="3314700" cy="2093975"/>
          </a:xfrm>
        </p:spPr>
        <p:txBody>
          <a:bodyPr anchor="ctr">
            <a:normAutofit/>
          </a:bodyPr>
          <a:lstStyle>
            <a:lvl1pPr>
              <a:lnSpc>
                <a:spcPct val="90000"/>
              </a:lnSpc>
              <a:defRPr sz="4400" b="1">
                <a:solidFill>
                  <a:srgbClr val="FFFFFF"/>
                </a:solidFill>
                <a:latin typeface="+mn-lt"/>
              </a:defRPr>
            </a:lvl1pPr>
          </a:lstStyle>
          <a:p>
            <a:r>
              <a:rPr lang="en-US" noProof="0"/>
              <a:t>Click to edit Master title style</a:t>
            </a:r>
            <a:endParaRPr lang="en-US" noProof="0"/>
          </a:p>
        </p:txBody>
      </p:sp>
      <p:sp>
        <p:nvSpPr>
          <p:cNvPr id="18" name="Rectangle 17"/>
          <p:cNvSpPr/>
          <p:nvPr userDrawn="1"/>
        </p:nvSpPr>
        <p:spPr>
          <a:xfrm>
            <a:off x="1092200" y="993775"/>
            <a:ext cx="1036320" cy="936626"/>
          </a:xfrm>
          <a:prstGeom prst="rect">
            <a:avLst/>
          </a:prstGeom>
          <a:solidFill>
            <a:schemeClr val="tx2">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2_Content with Caption">
    <p:spTree>
      <p:nvGrpSpPr>
        <p:cNvPr id="1" name=""/>
        <p:cNvGrpSpPr/>
        <p:nvPr/>
      </p:nvGrpSpPr>
      <p:grpSpPr>
        <a:xfrm>
          <a:off x="0" y="0"/>
          <a:ext cx="0" cy="0"/>
          <a:chOff x="0" y="0"/>
          <a:chExt cx="0" cy="0"/>
        </a:xfrm>
      </p:grpSpPr>
      <p:sp>
        <p:nvSpPr>
          <p:cNvPr id="18" name="Picture Placeholder 9"/>
          <p:cNvSpPr>
            <a:spLocks noGrp="1"/>
          </p:cNvSpPr>
          <p:nvPr>
            <p:ph type="pic" sz="quarter" idx="13"/>
          </p:nvPr>
        </p:nvSpPr>
        <p:spPr>
          <a:xfrm>
            <a:off x="0" y="0"/>
            <a:ext cx="4654296" cy="5864225"/>
          </a:xfrm>
        </p:spPr>
        <p:txBody>
          <a:bodyPr/>
          <a:lstStyle>
            <a:lvl1pPr>
              <a:defRPr>
                <a:solidFill>
                  <a:schemeClr val="bg1"/>
                </a:solidFill>
              </a:defRPr>
            </a:lvl1pPr>
          </a:lstStyle>
          <a:p>
            <a:r>
              <a:rPr lang="en-US" noProof="0"/>
              <a:t>Click icon to add picture</a:t>
            </a:r>
            <a:endParaRPr lang="en-US" noProof="0" dirty="0"/>
          </a:p>
        </p:txBody>
      </p:sp>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470BDB9F-6784-464D-8ED7-29E60E2B21A9}"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endParaRPr lang="en-US"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6_Content with Caption">
    <p:spTree>
      <p:nvGrpSpPr>
        <p:cNvPr id="1" name=""/>
        <p:cNvGrpSpPr/>
        <p:nvPr/>
      </p:nvGrpSpPr>
      <p:grpSpPr>
        <a:xfrm>
          <a:off x="0" y="0"/>
          <a:ext cx="0" cy="0"/>
          <a:chOff x="0" y="0"/>
          <a:chExt cx="0" cy="0"/>
        </a:xfrm>
      </p:grpSpPr>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2" name="Title 1"/>
          <p:cNvSpPr>
            <a:spLocks noGrp="1"/>
          </p:cNvSpPr>
          <p:nvPr>
            <p:ph type="title"/>
          </p:nvPr>
        </p:nvSpPr>
        <p:spPr>
          <a:xfrm>
            <a:off x="4984722" y="548355"/>
            <a:ext cx="6054846" cy="634336"/>
          </a:xfrm>
        </p:spPr>
        <p:txBody>
          <a:bodyPr anchor="ctr">
            <a:noAutofit/>
          </a:bodyPr>
          <a:lstStyle>
            <a:lvl1pPr>
              <a:lnSpc>
                <a:spcPct val="90000"/>
              </a:lnSpc>
              <a:defRPr sz="3600" b="1" i="0">
                <a:solidFill>
                  <a:srgbClr val="FFFFFF"/>
                </a:solidFill>
                <a:latin typeface="+mn-lt"/>
              </a:defRPr>
            </a:lvl1pPr>
          </a:lstStyle>
          <a:p>
            <a:r>
              <a:rPr lang="en-US" noProof="0"/>
              <a:t>Click to edit Master title style</a:t>
            </a:r>
            <a:endParaRPr lang="en-US" noProof="0"/>
          </a:p>
        </p:txBody>
      </p:sp>
      <p:sp>
        <p:nvSpPr>
          <p:cNvPr id="3" name="Content Placeholder 2"/>
          <p:cNvSpPr>
            <a:spLocks noGrp="1"/>
          </p:cNvSpPr>
          <p:nvPr>
            <p:ph idx="1"/>
          </p:nvPr>
        </p:nvSpPr>
        <p:spPr>
          <a:xfrm>
            <a:off x="5100833" y="1611313"/>
            <a:ext cx="6072099" cy="3755104"/>
          </a:xfrm>
        </p:spPr>
        <p:txBody>
          <a:bodyPr anchor="t">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6DA3ABBD-A00D-4624-9D57-736F5DDBFABC}"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18" name="Picture Placeholder 9"/>
          <p:cNvSpPr>
            <a:spLocks noGrp="1"/>
          </p:cNvSpPr>
          <p:nvPr>
            <p:ph type="pic" sz="quarter" idx="13"/>
          </p:nvPr>
        </p:nvSpPr>
        <p:spPr>
          <a:xfrm>
            <a:off x="0" y="0"/>
            <a:ext cx="4654296" cy="5864225"/>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7_Content with Caption">
    <p:spTree>
      <p:nvGrpSpPr>
        <p:cNvPr id="1" name=""/>
        <p:cNvGrpSpPr/>
        <p:nvPr/>
      </p:nvGrpSpPr>
      <p:grpSpPr>
        <a:xfrm>
          <a:off x="0" y="0"/>
          <a:ext cx="0" cy="0"/>
          <a:chOff x="0" y="0"/>
          <a:chExt cx="0" cy="0"/>
        </a:xfrm>
      </p:grpSpPr>
      <p:sp>
        <p:nvSpPr>
          <p:cNvPr id="18" name="Picture Placeholder 9"/>
          <p:cNvSpPr>
            <a:spLocks noGrp="1"/>
          </p:cNvSpPr>
          <p:nvPr>
            <p:ph type="pic" sz="quarter" idx="13"/>
          </p:nvPr>
        </p:nvSpPr>
        <p:spPr>
          <a:xfrm>
            <a:off x="0" y="0"/>
            <a:ext cx="12192000" cy="3541486"/>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2" name="Title 1"/>
          <p:cNvSpPr>
            <a:spLocks noGrp="1"/>
          </p:cNvSpPr>
          <p:nvPr>
            <p:ph type="title"/>
          </p:nvPr>
        </p:nvSpPr>
        <p:spPr>
          <a:xfrm>
            <a:off x="3068577" y="880375"/>
            <a:ext cx="6054846" cy="634336"/>
          </a:xfrm>
        </p:spPr>
        <p:txBody>
          <a:bodyPr anchor="ctr">
            <a:noAutofit/>
          </a:bodyPr>
          <a:lstStyle>
            <a:lvl1pPr algn="ctr">
              <a:lnSpc>
                <a:spcPct val="90000"/>
              </a:lnSpc>
              <a:defRPr sz="3600" b="1" i="0">
                <a:solidFill>
                  <a:schemeClr val="tx1">
                    <a:lumMod val="75000"/>
                    <a:lumOff val="25000"/>
                  </a:schemeClr>
                </a:solidFill>
                <a:latin typeface="+mn-lt"/>
              </a:defRPr>
            </a:lvl1pPr>
          </a:lstStyle>
          <a:p>
            <a:r>
              <a:rPr lang="en-US" noProof="0"/>
              <a:t>Click to edit Master title style</a:t>
            </a:r>
            <a:endParaRPr lang="en-US" noProof="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E6BF20AA-C418-460A-B9CF-8F3DD94C436D}"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19" name="Rectangle 18"/>
          <p:cNvSpPr/>
          <p:nvPr userDrawn="1"/>
        </p:nvSpPr>
        <p:spPr>
          <a:xfrm>
            <a:off x="5577840" y="0"/>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3_Content with Caption">
    <p:spTree>
      <p:nvGrpSpPr>
        <p:cNvPr id="1" name=""/>
        <p:cNvGrpSpPr/>
        <p:nvPr/>
      </p:nvGrpSpPr>
      <p:grpSpPr>
        <a:xfrm>
          <a:off x="0" y="0"/>
          <a:ext cx="0" cy="0"/>
          <a:chOff x="0" y="0"/>
          <a:chExt cx="0" cy="0"/>
        </a:xfrm>
      </p:grpSpPr>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4" name="Rectangle 3"/>
          <p:cNvSpPr/>
          <p:nvPr userDrawn="1"/>
        </p:nvSpPr>
        <p:spPr>
          <a:xfrm>
            <a:off x="4654312" y="507333"/>
            <a:ext cx="7537688" cy="48495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endParaRPr lang="en-US" noProof="0"/>
          </a:p>
        </p:txBody>
      </p:sp>
      <p:sp>
        <p:nvSpPr>
          <p:cNvPr id="3" name="Content Placeholder 2"/>
          <p:cNvSpPr>
            <a:spLocks noGrp="1"/>
          </p:cNvSpPr>
          <p:nvPr>
            <p:ph idx="1"/>
          </p:nvPr>
        </p:nvSpPr>
        <p:spPr>
          <a:xfrm>
            <a:off x="6473373" y="943430"/>
            <a:ext cx="4699452"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063F5CE0-F8B8-4EAA-822E-6451047E7D5F}"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20" name="Rectangle 19"/>
          <p:cNvSpPr/>
          <p:nvPr userDrawn="1"/>
        </p:nvSpPr>
        <p:spPr>
          <a:xfrm>
            <a:off x="4370251" y="2322780"/>
            <a:ext cx="1348378" cy="1218664"/>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showMasterSp="0" userDrawn="1">
  <p:cSld name="4_Content with Caption">
    <p:spTree>
      <p:nvGrpSpPr>
        <p:cNvPr id="1" name=""/>
        <p:cNvGrpSpPr/>
        <p:nvPr/>
      </p:nvGrpSpPr>
      <p:grpSpPr>
        <a:xfrm>
          <a:off x="0" y="0"/>
          <a:ext cx="0" cy="0"/>
          <a:chOff x="0" y="0"/>
          <a:chExt cx="0" cy="0"/>
        </a:xfrm>
      </p:grpSpPr>
      <p:sp>
        <p:nvSpPr>
          <p:cNvPr id="10" name="Parallélogramme 14"/>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4" name="Rectangle 3"/>
          <p:cNvSpPr/>
          <p:nvPr userDrawn="1"/>
        </p:nvSpPr>
        <p:spPr>
          <a:xfrm>
            <a:off x="4654312" y="507333"/>
            <a:ext cx="7537688" cy="48495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p:cNvSpPr/>
          <p:nvPr userDrawn="1"/>
        </p:nvSpPr>
        <p:spPr>
          <a:xfrm>
            <a:off x="16" y="0"/>
            <a:ext cx="4654296" cy="5864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endParaRPr lang="en-US" noProof="0"/>
          </a:p>
        </p:txBody>
      </p:sp>
      <p:sp>
        <p:nvSpPr>
          <p:cNvPr id="3" name="Content Placeholder 2"/>
          <p:cNvSpPr>
            <a:spLocks noGrp="1"/>
          </p:cNvSpPr>
          <p:nvPr>
            <p:ph idx="1"/>
          </p:nvPr>
        </p:nvSpPr>
        <p:spPr>
          <a:xfrm>
            <a:off x="6518529" y="943430"/>
            <a:ext cx="4654296"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12" name="Date Placeholder 1"/>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21F8AE65-7CE3-49A8-B2CC-A5A64E5730FA}" type="datetime1">
              <a:rPr lang="en-US" noProof="0" smtClean="0"/>
            </a:fld>
            <a:endParaRPr lang="en-US" noProof="0" dirty="0"/>
          </a:p>
        </p:txBody>
      </p:sp>
      <p:sp>
        <p:nvSpPr>
          <p:cNvPr id="13" name="Footer Placeholder 2"/>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4" name="Slide Number Placeholder 3"/>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18" name="Rectangle 17"/>
          <p:cNvSpPr/>
          <p:nvPr userDrawn="1"/>
        </p:nvSpPr>
        <p:spPr>
          <a:xfrm>
            <a:off x="4370251" y="2322780"/>
            <a:ext cx="1348378" cy="12186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578350"/>
            <a:ext cx="12188825" cy="22796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solidFill>
        </p:spPr>
        <p:txBody>
          <a:bodyPr lIns="457200" tIns="457200" anchor="t">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799362"/>
            <a:ext cx="10113645" cy="743682"/>
          </a:xfrm>
        </p:spPr>
        <p:txBody>
          <a:bodyPr tIns="0" bIns="0" anchor="b">
            <a:noAutofit/>
          </a:bodyPr>
          <a:lstStyle>
            <a:lvl1pPr algn="ctr">
              <a:defRPr sz="4400" b="1">
                <a:solidFill>
                  <a:srgbClr val="FFFFFF"/>
                </a:solidFill>
              </a:defRPr>
            </a:lvl1pPr>
          </a:lstStyle>
          <a:p>
            <a:r>
              <a:rPr lang="en-US" noProof="0"/>
              <a:t>Click to edit Master title style</a:t>
            </a:r>
            <a:endParaRPr lang="en-US" noProof="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endParaRPr lang="en-US" noProof="0"/>
          </a:p>
        </p:txBody>
      </p:sp>
      <p:sp>
        <p:nvSpPr>
          <p:cNvPr id="5" name="Date Placeholder 4"/>
          <p:cNvSpPr>
            <a:spLocks noGrp="1"/>
          </p:cNvSpPr>
          <p:nvPr>
            <p:ph type="dt" sz="half" idx="10"/>
          </p:nvPr>
        </p:nvSpPr>
        <p:spPr/>
        <p:txBody>
          <a:bodyPr/>
          <a:lstStyle>
            <a:lvl1pPr>
              <a:defRPr>
                <a:solidFill>
                  <a:schemeClr val="bg1"/>
                </a:solidFill>
              </a:defRPr>
            </a:lvl1pPr>
          </a:lstStyle>
          <a:p>
            <a:fld id="{B5046700-360D-4474-9946-7580E8968658}" type="datetime1">
              <a:rPr lang="en-US" noProof="0" smtClean="0"/>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lvl1pPr>
              <a:defRPr>
                <a:solidFill>
                  <a:schemeClr val="bg1"/>
                </a:solidFill>
              </a:defRPr>
            </a:lvl1pPr>
          </a:lstStyle>
          <a:p>
            <a:r>
              <a:rPr lang="en-US" noProof="0" dirty="0"/>
              <a:t>Footer</a:t>
            </a:r>
            <a:endParaRPr lang="en-US" noProof="0" dirty="0"/>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3A98EE3D-8CD1-4C3F-BD1C-C98C9596463C}" type="slidenum">
              <a:rPr lang="en-US" noProof="0" smtClean="0"/>
            </a:fld>
            <a:endParaRPr lang="en-US" noProof="0" dirty="0"/>
          </a:p>
        </p:txBody>
      </p:sp>
      <p:sp>
        <p:nvSpPr>
          <p:cNvPr id="9" name="Rectangle 8"/>
          <p:cNvSpPr/>
          <p:nvPr userDrawn="1"/>
        </p:nvSpPr>
        <p:spPr>
          <a:xfrm>
            <a:off x="3536950" y="4535901"/>
            <a:ext cx="5118100" cy="125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42F667F3-A942-43B7-9681-6435F4941075}" type="datetime1">
              <a:rPr lang="en-US" smtClean="0"/>
            </a:fld>
            <a:endParaRPr lang="en-US" dirty="0"/>
          </a:p>
        </p:txBody>
      </p:sp>
      <p:sp>
        <p:nvSpPr>
          <p:cNvPr id="8" name="Footer Placeholder 7"/>
          <p:cNvSpPr>
            <a:spLocks noGrp="1"/>
          </p:cNvSpPr>
          <p:nvPr>
            <p:ph type="ftr" sz="quarter" idx="11"/>
          </p:nvPr>
        </p:nvSpPr>
        <p:spPr/>
        <p:txBody>
          <a:bodyPr/>
          <a:lstStyle/>
          <a:p>
            <a:r>
              <a:rPr lang="en-US" dirty="0"/>
              <a:t>Footer</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1_Title Slide">
    <p:spTree>
      <p:nvGrpSpPr>
        <p:cNvPr id="1" name=""/>
        <p:cNvGrpSpPr/>
        <p:nvPr/>
      </p:nvGrpSpPr>
      <p:grpSpPr>
        <a:xfrm>
          <a:off x="0" y="0"/>
          <a:ext cx="0" cy="0"/>
          <a:chOff x="0" y="0"/>
          <a:chExt cx="0" cy="0"/>
        </a:xfrm>
      </p:grpSpPr>
      <p:sp>
        <p:nvSpPr>
          <p:cNvPr id="13" name="Parallélogramme 14"/>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12" name="Rectangle 11"/>
          <p:cNvSpPr/>
          <p:nvPr userDrawn="1"/>
        </p:nvSpPr>
        <p:spPr>
          <a:xfrm>
            <a:off x="6394450" y="0"/>
            <a:ext cx="15392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p:txBody>
          <a:bodyPr/>
          <a:lstStyle/>
          <a:p>
            <a:fld id="{666C8650-8C82-4FB0-9266-0148B376A8CE}" type="datetime1">
              <a:rPr lang="en-US" noProof="0" smtClean="0"/>
            </a:fld>
            <a:endParaRPr lang="en-US" noProof="0" dirty="0"/>
          </a:p>
        </p:txBody>
      </p:sp>
      <p:sp>
        <p:nvSpPr>
          <p:cNvPr id="5" name="Footer Placeholder 4"/>
          <p:cNvSpPr>
            <a:spLocks noGrp="1"/>
          </p:cNvSpPr>
          <p:nvPr>
            <p:ph type="ftr" sz="quarter" idx="11"/>
          </p:nvPr>
        </p:nvSpPr>
        <p:spPr/>
        <p:txBody>
          <a:bodyPr/>
          <a:lstStyle/>
          <a:p>
            <a:r>
              <a:rPr lang="en-US" noProof="0" dirty="0"/>
              <a:t>Footer</a:t>
            </a:r>
            <a:endParaRPr lang="en-US" noProof="0" dirty="0"/>
          </a:p>
        </p:txBody>
      </p:sp>
      <p:sp>
        <p:nvSpPr>
          <p:cNvPr id="6" name="Slide Number Placeholder 5"/>
          <p:cNvSpPr>
            <a:spLocks noGrp="1"/>
          </p:cNvSpPr>
          <p:nvPr>
            <p:ph type="sldNum" sz="quarter" idx="12"/>
          </p:nvPr>
        </p:nvSpPr>
        <p:spPr/>
        <p:txBody>
          <a:bodyPr/>
          <a:lstStyle/>
          <a:p>
            <a:fld id="{3A98EE3D-8CD1-4C3F-BD1C-C98C9596463C}" type="slidenum">
              <a:rPr lang="en-US" noProof="0" smtClean="0"/>
            </a:fld>
            <a:endParaRPr lang="en-US" noProof="0" dirty="0"/>
          </a:p>
        </p:txBody>
      </p:sp>
      <p:sp>
        <p:nvSpPr>
          <p:cNvPr id="10" name="Picture Placeholder 9"/>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2" name="Title 1"/>
          <p:cNvSpPr>
            <a:spLocks noGrp="1"/>
          </p:cNvSpPr>
          <p:nvPr>
            <p:ph type="ctrTitle"/>
          </p:nvPr>
        </p:nvSpPr>
        <p:spPr>
          <a:xfrm>
            <a:off x="6629400" y="758952"/>
            <a:ext cx="4526280" cy="3227514"/>
          </a:xfrm>
        </p:spPr>
        <p:txBody>
          <a:bodyPr anchor="b">
            <a:normAutofit/>
          </a:bodyPr>
          <a:lstStyle>
            <a:lvl1pPr algn="l">
              <a:lnSpc>
                <a:spcPct val="90000"/>
              </a:lnSpc>
              <a:defRPr sz="6000" b="1" spc="-50" baseline="0">
                <a:solidFill>
                  <a:schemeClr val="accent1"/>
                </a:solidFill>
                <a:latin typeface="+mn-lt"/>
              </a:defRPr>
            </a:lvl1pPr>
          </a:lstStyle>
          <a:p>
            <a:r>
              <a:rPr lang="en-US" noProof="0"/>
              <a:t>Click to edit Master title style</a:t>
            </a:r>
            <a:endParaRPr lang="en-US" noProof="0"/>
          </a:p>
        </p:txBody>
      </p:sp>
      <p:sp>
        <p:nvSpPr>
          <p:cNvPr id="3" name="Subtitle 2"/>
          <p:cNvSpPr>
            <a:spLocks noGrp="1"/>
          </p:cNvSpPr>
          <p:nvPr>
            <p:ph type="subTitle" idx="1"/>
          </p:nvPr>
        </p:nvSpPr>
        <p:spPr>
          <a:xfrm>
            <a:off x="6632171" y="4508500"/>
            <a:ext cx="4526280" cy="1279652"/>
          </a:xfrm>
        </p:spPr>
        <p:txBody>
          <a:bodyPr lIns="91440" rIns="91440">
            <a:normAutofit/>
          </a:bodyPr>
          <a:lstStyle>
            <a:lvl1pPr marL="0" indent="0" algn="l">
              <a:buNone/>
              <a:defRPr sz="2400" cap="all" spc="200" baseline="0">
                <a:solidFill>
                  <a:schemeClr val="tx1">
                    <a:lumMod val="75000"/>
                    <a:lumOff val="25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endParaRPr lang="en-US" noProof="0"/>
          </a:p>
        </p:txBody>
      </p:sp>
      <p:sp>
        <p:nvSpPr>
          <p:cNvPr id="11" name="Rectangle 10"/>
          <p:cNvSpPr/>
          <p:nvPr userDrawn="1"/>
        </p:nvSpPr>
        <p:spPr>
          <a:xfrm>
            <a:off x="6311900" y="0"/>
            <a:ext cx="15392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346200"/>
            <a:ext cx="2448033" cy="4530725"/>
          </a:xfrm>
        </p:spPr>
        <p:txBody>
          <a:bodyPr vert="eaVert"/>
          <a:lstStyle/>
          <a:p>
            <a:r>
              <a:rPr lang="en-US" noProof="0"/>
              <a:t>Click to edit Master title style</a:t>
            </a:r>
            <a:endParaRPr lang="en-US" noProof="0"/>
          </a:p>
        </p:txBody>
      </p:sp>
      <p:sp>
        <p:nvSpPr>
          <p:cNvPr id="3" name="Vertical Text Placeholder 2"/>
          <p:cNvSpPr>
            <a:spLocks noGrp="1"/>
          </p:cNvSpPr>
          <p:nvPr>
            <p:ph type="body" orient="vert" idx="1"/>
          </p:nvPr>
        </p:nvSpPr>
        <p:spPr>
          <a:xfrm>
            <a:off x="1092200" y="1346200"/>
            <a:ext cx="7480300" cy="4530723"/>
          </a:xfrm>
        </p:spPr>
        <p:txBody>
          <a:bodyPr vert="eaVert" lIns="45720" tIns="0" rIns="45720" bIns="0"/>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7" name="Date Placeholder 6"/>
          <p:cNvSpPr>
            <a:spLocks noGrp="1"/>
          </p:cNvSpPr>
          <p:nvPr>
            <p:ph type="dt" sz="half" idx="10"/>
          </p:nvPr>
        </p:nvSpPr>
        <p:spPr/>
        <p:txBody>
          <a:bodyPr/>
          <a:lstStyle/>
          <a:p>
            <a:fld id="{5D576BB9-001A-4B59-8C51-603E71AE3226}" type="datetime1">
              <a:rPr lang="en-US" noProof="0" smtClean="0"/>
            </a:fld>
            <a:endParaRPr lang="en-US" noProof="0" dirty="0"/>
          </a:p>
        </p:txBody>
      </p:sp>
      <p:sp>
        <p:nvSpPr>
          <p:cNvPr id="8" name="Footer Placeholder 7"/>
          <p:cNvSpPr>
            <a:spLocks noGrp="1"/>
          </p:cNvSpPr>
          <p:nvPr>
            <p:ph type="ftr" sz="quarter" idx="11"/>
          </p:nvPr>
        </p:nvSpPr>
        <p:spPr/>
        <p:txBody>
          <a:bodyPr/>
          <a:lstStyle/>
          <a:p>
            <a:r>
              <a:rPr lang="en-US" noProof="0" dirty="0"/>
              <a:t>Footer</a:t>
            </a:r>
            <a:endParaRPr lang="en-US" noProof="0" dirty="0"/>
          </a:p>
        </p:txBody>
      </p:sp>
      <p:sp>
        <p:nvSpPr>
          <p:cNvPr id="10" name="Slide Number Placeholder 9"/>
          <p:cNvSpPr>
            <a:spLocks noGrp="1"/>
          </p:cNvSpPr>
          <p:nvPr>
            <p:ph type="sldNum" sz="quarter" idx="12"/>
          </p:nvPr>
        </p:nvSpPr>
        <p:spPr/>
        <p:txBody>
          <a:bodyPr/>
          <a:lstStyle/>
          <a:p>
            <a:fld id="{3A98EE3D-8CD1-4C3F-BD1C-C98C9596463C}" type="slidenum">
              <a:rPr lang="en-US" noProof="0" smtClean="0"/>
            </a:fld>
            <a:endParaRPr lang="en-US" noProof="0" dirty="0"/>
          </a:p>
        </p:txBody>
      </p:sp>
      <p:sp>
        <p:nvSpPr>
          <p:cNvPr id="14" name="Rectangle 13"/>
          <p:cNvSpPr/>
          <p:nvPr userDrawn="1"/>
        </p:nvSpPr>
        <p:spPr>
          <a:xfrm rot="16200000">
            <a:off x="8871481" y="-14658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1529DE01-3159-42E8-9946-B3F7564EBC72}" type="datetime1">
              <a:rPr lang="en-US" smtClean="0"/>
            </a:fld>
            <a:endParaRPr lang="en-US" dirty="0"/>
          </a:p>
        </p:txBody>
      </p:sp>
      <p:sp>
        <p:nvSpPr>
          <p:cNvPr id="8" name="Footer Placeholder 7"/>
          <p:cNvSpPr>
            <a:spLocks noGrp="1"/>
          </p:cNvSpPr>
          <p:nvPr>
            <p:ph type="ftr" sz="quarter" idx="11"/>
          </p:nvPr>
        </p:nvSpPr>
        <p:spPr/>
        <p:txBody>
          <a:bodyPr/>
          <a:lstStyle/>
          <a:p>
            <a:r>
              <a:rPr lang="en-US" dirty="0"/>
              <a:t>Footer</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Section Header">
    <p:bg>
      <p:bgPr>
        <a:solidFill>
          <a:schemeClr val="bg1"/>
        </a:solidFill>
        <a:effectLst/>
      </p:bgPr>
    </p:bg>
    <p:spTree>
      <p:nvGrpSpPr>
        <p:cNvPr id="1" name=""/>
        <p:cNvGrpSpPr/>
        <p:nvPr/>
      </p:nvGrpSpPr>
      <p:grpSpPr>
        <a:xfrm>
          <a:off x="0" y="0"/>
          <a:ext cx="0" cy="0"/>
          <a:chOff x="0" y="0"/>
          <a:chExt cx="0" cy="0"/>
        </a:xfrm>
      </p:grpSpPr>
      <p:sp>
        <p:nvSpPr>
          <p:cNvPr id="15" name="Parallélogramme 14"/>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7" name="Date Placeholder 6"/>
          <p:cNvSpPr>
            <a:spLocks noGrp="1"/>
          </p:cNvSpPr>
          <p:nvPr>
            <p:ph type="dt" sz="half" idx="10"/>
          </p:nvPr>
        </p:nvSpPr>
        <p:spPr/>
        <p:txBody>
          <a:bodyPr/>
          <a:lstStyle>
            <a:lvl1pPr>
              <a:defRPr>
                <a:solidFill>
                  <a:schemeClr val="tx1">
                    <a:lumMod val="75000"/>
                    <a:lumOff val="25000"/>
                  </a:schemeClr>
                </a:solidFill>
              </a:defRPr>
            </a:lvl1pPr>
          </a:lstStyle>
          <a:p>
            <a:fld id="{1A1FC6A6-F894-471F-8AA4-AE4112290279}" type="datetime1">
              <a:rPr lang="en-US" noProof="0" smtClean="0"/>
            </a:fld>
            <a:endParaRPr lang="en-US" noProof="0" dirty="0"/>
          </a:p>
        </p:txBody>
      </p:sp>
      <p:sp>
        <p:nvSpPr>
          <p:cNvPr id="8" name="Footer Placeholder 7"/>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1" name="Slide Number Placeholder 10"/>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12" name="Picture Placeholder 9"/>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13" name="Rectangle 12"/>
          <p:cNvSpPr/>
          <p:nvPr userDrawn="1"/>
        </p:nvSpPr>
        <p:spPr>
          <a:xfrm>
            <a:off x="2451099"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2641599" y="3746500"/>
            <a:ext cx="8331202" cy="1308100"/>
          </a:xfrm>
        </p:spPr>
        <p:txBody>
          <a:bodyPr anchor="b" anchorCtr="0">
            <a:noAutofit/>
          </a:bodyPr>
          <a:lstStyle>
            <a:lvl1pPr>
              <a:lnSpc>
                <a:spcPct val="90000"/>
              </a:lnSpc>
              <a:defRPr sz="4800" b="1">
                <a:solidFill>
                  <a:schemeClr val="bg1"/>
                </a:solidFill>
                <a:latin typeface="+mn-lt"/>
              </a:defRPr>
            </a:lvl1pPr>
          </a:lstStyle>
          <a:p>
            <a:r>
              <a:rPr lang="en-US" noProof="0"/>
              <a:t>Click to edit Master title style</a:t>
            </a:r>
            <a:endParaRPr lang="en-US" noProof="0"/>
          </a:p>
        </p:txBody>
      </p:sp>
      <p:sp>
        <p:nvSpPr>
          <p:cNvPr id="3" name="Text Placeholder 2"/>
          <p:cNvSpPr>
            <a:spLocks noGrp="1"/>
          </p:cNvSpPr>
          <p:nvPr>
            <p:ph type="body" idx="1"/>
          </p:nvPr>
        </p:nvSpPr>
        <p:spPr>
          <a:xfrm>
            <a:off x="2641600" y="5219700"/>
            <a:ext cx="8331201" cy="586740"/>
          </a:xfrm>
        </p:spPr>
        <p:txBody>
          <a:bodyPr lIns="91440" rIns="91440" anchor="t" anchorCtr="0">
            <a:normAutofit/>
          </a:bodyPr>
          <a:lstStyle>
            <a:lvl1pPr marL="0" indent="0">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endParaRPr lang="en-US" noProof="0"/>
          </a:p>
        </p:txBody>
      </p:sp>
      <p:sp>
        <p:nvSpPr>
          <p:cNvPr id="14" name="Rectangle 13"/>
          <p:cNvSpPr/>
          <p:nvPr userDrawn="1"/>
        </p:nvSpPr>
        <p:spPr>
          <a:xfrm>
            <a:off x="37528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solidFill>
                  <a:schemeClr val="tx1">
                    <a:lumMod val="75000"/>
                    <a:lumOff val="25000"/>
                  </a:schemeClr>
                </a:solidFill>
              </a:defRPr>
            </a:lvl1pPr>
          </a:lstStyle>
          <a:p>
            <a:fld id="{503D98FD-B63D-46E0-B974-EC5BBAC02E27}" type="datetime1">
              <a:rPr lang="en-US" noProof="0" smtClean="0"/>
            </a:fld>
            <a:endParaRPr lang="en-US" noProof="0" dirty="0"/>
          </a:p>
        </p:txBody>
      </p:sp>
      <p:sp>
        <p:nvSpPr>
          <p:cNvPr id="8" name="Footer Placeholder 7"/>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11" name="Slide Number Placeholder 10"/>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12" name="Picture Placeholder 9"/>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13" name="Rectangle 12"/>
          <p:cNvSpPr/>
          <p:nvPr userDrawn="1"/>
        </p:nvSpPr>
        <p:spPr>
          <a:xfrm>
            <a:off x="1735138"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1930399" y="3746500"/>
            <a:ext cx="8331202" cy="1308100"/>
          </a:xfrm>
        </p:spPr>
        <p:txBody>
          <a:bodyPr anchor="b" anchorCtr="0">
            <a:noAutofit/>
          </a:bodyPr>
          <a:lstStyle>
            <a:lvl1pPr algn="ctr">
              <a:lnSpc>
                <a:spcPct val="90000"/>
              </a:lnSpc>
              <a:defRPr sz="4800" b="1">
                <a:solidFill>
                  <a:schemeClr val="bg1"/>
                </a:solidFill>
                <a:latin typeface="+mn-lt"/>
              </a:defRPr>
            </a:lvl1pPr>
          </a:lstStyle>
          <a:p>
            <a:r>
              <a:rPr lang="en-US" noProof="0"/>
              <a:t>Click to edit Master title style</a:t>
            </a:r>
            <a:endParaRPr lang="en-US" noProof="0"/>
          </a:p>
        </p:txBody>
      </p:sp>
      <p:sp>
        <p:nvSpPr>
          <p:cNvPr id="3" name="Text Placeholder 2"/>
          <p:cNvSpPr>
            <a:spLocks noGrp="1"/>
          </p:cNvSpPr>
          <p:nvPr>
            <p:ph type="body" idx="1"/>
          </p:nvPr>
        </p:nvSpPr>
        <p:spPr>
          <a:xfrm>
            <a:off x="1930400" y="5219700"/>
            <a:ext cx="8331201" cy="586740"/>
          </a:xfrm>
        </p:spPr>
        <p:txBody>
          <a:bodyPr lIns="91440" rIns="91440" anchor="t" anchorCtr="0">
            <a:normAutofit/>
          </a:bodyPr>
          <a:lstStyle>
            <a:lvl1pPr marL="0" indent="0" algn="ctr">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endParaRPr lang="en-US" noProof="0"/>
          </a:p>
        </p:txBody>
      </p:sp>
      <p:sp>
        <p:nvSpPr>
          <p:cNvPr id="14" name="Rectangle 13"/>
          <p:cNvSpPr/>
          <p:nvPr userDrawn="1"/>
        </p:nvSpPr>
        <p:spPr>
          <a:xfrm>
            <a:off x="35369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7E74ECCD-A9BB-4C40-8999-9FDE0B2AF02D}" type="datetime1">
              <a:rPr lang="en-US" smtClean="0"/>
            </a:fld>
            <a:endParaRPr lang="en-US" dirty="0"/>
          </a:p>
        </p:txBody>
      </p:sp>
      <p:sp>
        <p:nvSpPr>
          <p:cNvPr id="9" name="Footer Placeholder 8"/>
          <p:cNvSpPr>
            <a:spLocks noGrp="1"/>
          </p:cNvSpPr>
          <p:nvPr>
            <p:ph type="ftr" sz="quarter" idx="11"/>
          </p:nvPr>
        </p:nvSpPr>
        <p:spPr/>
        <p:txBody>
          <a:bodyPr/>
          <a:lstStyle/>
          <a:p>
            <a:r>
              <a:rPr lang="en-US" dirty="0"/>
              <a:t>Footer</a:t>
            </a:r>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Autofit/>
          </a:bodyPr>
          <a:lstStyle>
            <a:lvl1pPr marL="0" indent="0" algn="l">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86731" y="2958274"/>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Autofit/>
          </a:bodyPr>
          <a:lstStyle>
            <a:lvl1pPr marL="0" indent="0">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605395" y="2958273"/>
            <a:ext cx="4639736" cy="291082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lstStyle/>
          <a:p>
            <a:fld id="{B9A11315-80A2-4A6F-99BC-2337EDBA509A}" type="datetime1">
              <a:rPr lang="en-US" smtClean="0"/>
            </a:fld>
            <a:endParaRPr lang="en-US" dirty="0"/>
          </a:p>
        </p:txBody>
      </p:sp>
      <p:sp>
        <p:nvSpPr>
          <p:cNvPr id="11" name="Footer Placeholder 10"/>
          <p:cNvSpPr>
            <a:spLocks noGrp="1"/>
          </p:cNvSpPr>
          <p:nvPr>
            <p:ph type="ftr" sz="quarter" idx="11"/>
          </p:nvPr>
        </p:nvSpPr>
        <p:spPr/>
        <p:txBody>
          <a:bodyPr/>
          <a:lstStyle/>
          <a:p>
            <a:r>
              <a:rPr lang="en-US" dirty="0"/>
              <a:t>Footer</a:t>
            </a:r>
            <a:endParaRPr lang="en-US" dirty="0"/>
          </a:p>
        </p:txBody>
      </p:sp>
      <p:sp>
        <p:nvSpPr>
          <p:cNvPr id="12" name="Slide Number Placeholder 11"/>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p:cNvSpPr>
            <a:spLocks noGrp="1"/>
          </p:cNvSpPr>
          <p:nvPr>
            <p:ph type="dt" sz="half" idx="10"/>
          </p:nvPr>
        </p:nvSpPr>
        <p:spPr/>
        <p:txBody>
          <a:bodyPr/>
          <a:lstStyle/>
          <a:p>
            <a:fld id="{5323FCEE-D38D-4315-8661-B8B16CE6B114}" type="datetime1">
              <a:rPr lang="en-US" smtClean="0"/>
            </a:fld>
            <a:endParaRPr lang="en-US" dirty="0"/>
          </a:p>
        </p:txBody>
      </p:sp>
      <p:sp>
        <p:nvSpPr>
          <p:cNvPr id="7" name="Footer Placeholder 6"/>
          <p:cNvSpPr>
            <a:spLocks noGrp="1"/>
          </p:cNvSpPr>
          <p:nvPr>
            <p:ph type="ftr" sz="quarter" idx="11"/>
          </p:nvPr>
        </p:nvSpPr>
        <p:spPr/>
        <p:txBody>
          <a:bodyPr/>
          <a:lstStyle/>
          <a:p>
            <a:r>
              <a:rPr lang="en-US" dirty="0"/>
              <a:t>Footer</a:t>
            </a:r>
            <a:endParaRPr lang="en-US" dirty="0"/>
          </a:p>
        </p:txBody>
      </p:sp>
      <p:sp>
        <p:nvSpPr>
          <p:cNvPr id="8" name="Slide Number Placeholder 7"/>
          <p:cNvSpPr>
            <a:spLocks noGrp="1"/>
          </p:cNvSpPr>
          <p:nvPr>
            <p:ph type="sldNum" sz="quarter" idx="12"/>
          </p:nvPr>
        </p:nvSpPr>
        <p:spPr/>
        <p:txBody>
          <a:bodyPr/>
          <a:lstStyle/>
          <a:p>
            <a:fld id="{3A98EE3D-8CD1-4C3F-BD1C-C98C9596463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6" name="Parallélogramme 14"/>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2" name="Date Placeholder 1"/>
          <p:cNvSpPr>
            <a:spLocks noGrp="1"/>
          </p:cNvSpPr>
          <p:nvPr>
            <p:ph type="dt" sz="half" idx="10"/>
          </p:nvPr>
        </p:nvSpPr>
        <p:spPr/>
        <p:txBody>
          <a:bodyPr/>
          <a:lstStyle>
            <a:lvl1pPr>
              <a:defRPr>
                <a:solidFill>
                  <a:schemeClr val="tx1">
                    <a:lumMod val="75000"/>
                    <a:lumOff val="25000"/>
                  </a:schemeClr>
                </a:solidFill>
              </a:defRPr>
            </a:lvl1pPr>
          </a:lstStyle>
          <a:p>
            <a:fld id="{27909053-E1DD-4959-BC7A-C98D3D2614DC}" type="datetime1">
              <a:rPr lang="en-US" noProof="0" smtClean="0"/>
            </a:fld>
            <a:endParaRPr lang="en-US" noProof="0" dirty="0"/>
          </a:p>
        </p:txBody>
      </p:sp>
      <p:sp>
        <p:nvSpPr>
          <p:cNvPr id="3" name="Footer Placeholder 2"/>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endParaRPr lang="en-US" noProof="0" dirty="0"/>
          </a:p>
        </p:txBody>
      </p:sp>
      <p:sp>
        <p:nvSpPr>
          <p:cNvPr id="4" name="Slide Number Placeholder 3"/>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fld>
            <a:endParaRPr lang="en-US"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Parallélogramme 14"/>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noProof="0" dirty="0"/>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noProof="0"/>
              <a:t>Click to edit Master title style</a:t>
            </a:r>
            <a:endParaRPr lang="en-US" noProof="0"/>
          </a:p>
        </p:txBody>
      </p:sp>
      <p:sp>
        <p:nvSpPr>
          <p:cNvPr id="3" name="Text Placeholder 2"/>
          <p:cNvSpPr>
            <a:spLocks noGrp="1"/>
          </p:cNvSpPr>
          <p:nvPr>
            <p:ph type="body" idx="1"/>
          </p:nvPr>
        </p:nvSpPr>
        <p:spPr>
          <a:xfrm>
            <a:off x="1216548" y="2108201"/>
            <a:ext cx="10058400" cy="3760891"/>
          </a:xfrm>
          <a:prstGeom prst="rect">
            <a:avLst/>
          </a:prstGeom>
        </p:spPr>
        <p:txBody>
          <a:bodyPr vert="horz" lIns="0" tIns="45720" rIns="0" bIns="45720" rtlCol="0">
            <a:normAutofit/>
          </a:bodyPr>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4" name="Date Placeholder 3"/>
          <p:cNvSpPr>
            <a:spLocks noGrp="1"/>
          </p:cNvSpPr>
          <p:nvPr>
            <p:ph type="dt" sz="half" idx="2"/>
          </p:nvPr>
        </p:nvSpPr>
        <p:spPr>
          <a:xfrm>
            <a:off x="6834126" y="6446838"/>
            <a:ext cx="258485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10F8E8D-DF54-49BE-BDBC-401B280C4E3C}" type="datetime1">
              <a:rPr lang="en-US" noProof="0" smtClean="0"/>
            </a:fld>
            <a:endParaRPr lang="en-US" noProof="0" dirty="0"/>
          </a:p>
        </p:txBody>
      </p:sp>
      <p:sp>
        <p:nvSpPr>
          <p:cNvPr id="5" name="Footer Placeholder 4"/>
          <p:cNvSpPr>
            <a:spLocks noGrp="1"/>
          </p:cNvSpPr>
          <p:nvPr>
            <p:ph type="ftr" sz="quarter" idx="3"/>
          </p:nvPr>
        </p:nvSpPr>
        <p:spPr>
          <a:xfrm>
            <a:off x="1097279" y="6446838"/>
            <a:ext cx="4846321" cy="365125"/>
          </a:xfrm>
          <a:prstGeom prst="rect">
            <a:avLst/>
          </a:prstGeom>
        </p:spPr>
        <p:txBody>
          <a:bodyPr vert="horz" lIns="91440" tIns="45720" rIns="91440" bIns="45720" rtlCol="0" anchor="ctr"/>
          <a:lstStyle>
            <a:lvl1pPr algn="l">
              <a:defRPr sz="900" cap="all" baseline="0">
                <a:solidFill>
                  <a:schemeClr val="tx1">
                    <a:lumMod val="75000"/>
                    <a:lumOff val="25000"/>
                  </a:schemeClr>
                </a:solidFill>
              </a:defRPr>
            </a:lvl1pPr>
          </a:lstStyle>
          <a:p>
            <a:r>
              <a:rPr lang="en-US" noProof="0" dirty="0"/>
              <a:t>Footer</a:t>
            </a:r>
            <a:endParaRPr lang="en-US" noProof="0" dirty="0"/>
          </a:p>
        </p:txBody>
      </p:sp>
      <p:sp>
        <p:nvSpPr>
          <p:cNvPr id="6" name="Slide Number Placeholder 5"/>
          <p:cNvSpPr>
            <a:spLocks noGrp="1"/>
          </p:cNvSpPr>
          <p:nvPr>
            <p:ph type="sldNum" sz="quarter" idx="4"/>
          </p:nvPr>
        </p:nvSpPr>
        <p:spPr>
          <a:xfrm>
            <a:off x="10375670" y="6446838"/>
            <a:ext cx="780010" cy="365125"/>
          </a:xfrm>
          <a:prstGeom prst="rect">
            <a:avLst/>
          </a:prstGeom>
        </p:spPr>
        <p:txBody>
          <a:bodyPr vert="horz" lIns="91440" tIns="45720" rIns="91440" bIns="45720" rtlCol="0" anchor="ctr"/>
          <a:lstStyle>
            <a:lvl1pPr algn="r">
              <a:defRPr sz="1050">
                <a:solidFill>
                  <a:schemeClr val="tx1">
                    <a:lumMod val="75000"/>
                    <a:lumOff val="25000"/>
                  </a:schemeClr>
                </a:solidFill>
              </a:defRPr>
            </a:lvl1pPr>
          </a:lstStyle>
          <a:p>
            <a:fld id="{3A98EE3D-8CD1-4C3F-BD1C-C98C9596463C}" type="slidenum">
              <a:rPr lang="en-US" noProof="0" smtClean="0"/>
            </a:fld>
            <a:endParaRPr lang="en-US" noProof="0" dirty="0"/>
          </a:p>
        </p:txBody>
      </p:sp>
      <p:sp>
        <p:nvSpPr>
          <p:cNvPr id="8" name="Rectangle 7"/>
          <p:cNvSpPr/>
          <p:nvPr userDrawn="1"/>
        </p:nvSpPr>
        <p:spPr>
          <a:xfrm>
            <a:off x="0" y="1011981"/>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914400" rtl="0" eaLnBrk="1" latinLnBrk="0" hangingPunct="1">
        <a:lnSpc>
          <a:spcPct val="90000"/>
        </a:lnSpc>
        <a:spcBef>
          <a:spcPct val="0"/>
        </a:spcBef>
        <a:buNone/>
        <a:defRPr sz="4800" b="1" kern="1200" spc="-50" baseline="0">
          <a:solidFill>
            <a:schemeClr val="tx1">
              <a:lumMod val="75000"/>
              <a:lumOff val="25000"/>
            </a:schemeClr>
          </a:solidFill>
          <a:latin typeface="+mn-lt"/>
          <a:ea typeface="+mj-ea"/>
          <a:cs typeface="+mj-cs"/>
        </a:defRPr>
      </a:lvl1pPr>
    </p:titleStyle>
    <p:body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8.png"/><Relationship Id="rId2" Type="http://schemas.microsoft.com/office/2007/relationships/media" Target="../media/media1.mp4"/><Relationship Id="rId1" Type="http://schemas.openxmlformats.org/officeDocument/2006/relationships/video" Target="../media/media1.mp4"/></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5.svg"/><Relationship Id="rId2" Type="http://schemas.openxmlformats.org/officeDocument/2006/relationships/image" Target="../media/image4.sv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oup of people talking"/>
          <p:cNvPicPr>
            <a:picLocks noGrp="1" noChangeAspect="1"/>
          </p:cNvPicPr>
          <p:nvPr>
            <p:ph type="pic" sz="quarter" idx="13"/>
          </p:nvPr>
        </p:nvPicPr>
        <p:blipFill rotWithShape="1">
          <a:blip r:embed="rId1" cstate="print">
            <a:grayscl/>
            <a:extLst>
              <a:ext uri="{28A0092B-C50C-407E-A947-70E740481C1C}">
                <a14:useLocalDpi xmlns:a14="http://schemas.microsoft.com/office/drawing/2010/main" val="0"/>
              </a:ext>
            </a:extLst>
          </a:blip>
          <a:srcRect/>
          <a:stretch>
            <a:fillRect/>
          </a:stretch>
        </p:blipFill>
        <p:spPr>
          <a:xfrm>
            <a:off x="0" y="0"/>
            <a:ext cx="6311900" cy="6858000"/>
          </a:xfrm>
        </p:spPr>
      </p:pic>
      <p:sp>
        <p:nvSpPr>
          <p:cNvPr id="3" name="Title 2"/>
          <p:cNvSpPr>
            <a:spLocks noGrp="1"/>
          </p:cNvSpPr>
          <p:nvPr>
            <p:ph type="ctrTitle"/>
          </p:nvPr>
        </p:nvSpPr>
        <p:spPr>
          <a:xfrm>
            <a:off x="6629399" y="758952"/>
            <a:ext cx="4844845" cy="3227514"/>
          </a:xfrm>
        </p:spPr>
        <p:txBody>
          <a:bodyPr/>
          <a:lstStyle/>
          <a:p>
            <a:r>
              <a:rPr lang="en-US" sz="1800" dirty="0"/>
              <a:t>Project Title-</a:t>
            </a:r>
            <a:br>
              <a:rPr lang="en-US" sz="1800" dirty="0"/>
            </a:br>
            <a:r>
              <a:rPr lang="en-US" sz="2400" dirty="0"/>
              <a:t>Audio…</a:t>
            </a:r>
            <a:br>
              <a:rPr lang="en-US" dirty="0"/>
            </a:br>
            <a:r>
              <a:rPr lang="en-US" dirty="0"/>
              <a:t>Steganography</a:t>
            </a:r>
            <a:endParaRPr lang="en-US" dirty="0"/>
          </a:p>
        </p:txBody>
      </p:sp>
      <p:sp>
        <p:nvSpPr>
          <p:cNvPr id="2" name="Rectangle 1"/>
          <p:cNvSpPr/>
          <p:nvPr/>
        </p:nvSpPr>
        <p:spPr>
          <a:xfrm>
            <a:off x="0" y="5465480"/>
            <a:ext cx="6311900" cy="1392520"/>
          </a:xfrm>
          <a:prstGeom prst="rect">
            <a:avLst/>
          </a:prstGeom>
          <a:solidFill>
            <a:srgbClr val="C4C7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1"/>
            <a:ext cx="6311900" cy="1852521"/>
          </a:xfrm>
          <a:prstGeom prst="rect">
            <a:avLst/>
          </a:prstGeom>
          <a:solidFill>
            <a:srgbClr val="C4C7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9704438" y="5191432"/>
            <a:ext cx="4139381" cy="583565"/>
          </a:xfrm>
          <a:prstGeom prst="rect">
            <a:avLst/>
          </a:prstGeom>
          <a:noFill/>
        </p:spPr>
        <p:txBody>
          <a:bodyPr wrap="square" rtlCol="0">
            <a:spAutoFit/>
          </a:bodyPr>
          <a:lstStyle/>
          <a:p>
            <a:r>
              <a:rPr lang="en-US" sz="1600" dirty="0"/>
              <a:t>Presented by  Rudra Roy</a:t>
            </a:r>
            <a:endParaRPr lang="en-US" sz="1600" dirty="0"/>
          </a:p>
          <a:p>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Video Demonstration</a:t>
            </a:r>
            <a:endParaRPr lang="en-US" sz="3600" b="1" dirty="0"/>
          </a:p>
        </p:txBody>
      </p:sp>
      <p:pic>
        <p:nvPicPr>
          <p:cNvPr id="4" name="Video demonstration">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567543" y="1653948"/>
            <a:ext cx="9038772" cy="50843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4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458686" y="698471"/>
            <a:ext cx="9350828" cy="954107"/>
          </a:xfrm>
          <a:prstGeom prst="rect">
            <a:avLst/>
          </a:prstGeom>
          <a:noFill/>
        </p:spPr>
        <p:txBody>
          <a:bodyPr wrap="square" rtlCol="0">
            <a:spAutoFit/>
          </a:bodyPr>
          <a:lstStyle/>
          <a:p>
            <a:r>
              <a:rPr lang="en-US" sz="2800" dirty="0"/>
              <a:t>If the message isn’t in the audio file, then the output is some combination of some random characters. </a:t>
            </a:r>
            <a:endParaRPr lang="en-US" sz="2800" dirty="0"/>
          </a:p>
        </p:txBody>
      </p:sp>
      <p:pic>
        <p:nvPicPr>
          <p:cNvPr id="6" name="Picture 5"/>
          <p:cNvPicPr>
            <a:picLocks noChangeAspect="1"/>
          </p:cNvPicPr>
          <p:nvPr/>
        </p:nvPicPr>
        <p:blipFill>
          <a:blip r:embed="rId1"/>
          <a:stretch>
            <a:fillRect/>
          </a:stretch>
        </p:blipFill>
        <p:spPr>
          <a:xfrm>
            <a:off x="315685" y="2292829"/>
            <a:ext cx="11560629" cy="182228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1097280" y="286603"/>
            <a:ext cx="10058400" cy="1450757"/>
          </a:xfrm>
        </p:spPr>
        <p:txBody>
          <a:bodyPr>
            <a:normAutofit/>
          </a:bodyPr>
          <a:lstStyle/>
          <a:p>
            <a:r>
              <a:rPr lang="en-US" dirty="0"/>
              <a:t> Conclusion</a:t>
            </a:r>
            <a:endParaRPr lang="en-IN" dirty="0"/>
          </a:p>
        </p:txBody>
      </p:sp>
      <p:sp>
        <p:nvSpPr>
          <p:cNvPr id="2" name="Rectangle 1"/>
          <p:cNvSpPr/>
          <p:nvPr/>
        </p:nvSpPr>
        <p:spPr>
          <a:xfrm>
            <a:off x="0" y="10014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284514" y="2111829"/>
            <a:ext cx="8654143" cy="3046988"/>
          </a:xfrm>
          <a:prstGeom prst="rect">
            <a:avLst/>
          </a:prstGeom>
          <a:noFill/>
        </p:spPr>
        <p:txBody>
          <a:bodyPr wrap="square" rtlCol="0">
            <a:spAutoFit/>
          </a:bodyPr>
          <a:lstStyle/>
          <a:p>
            <a:r>
              <a:rPr lang="en-US" dirty="0"/>
              <a:t>For secure data transmission we will recommend audio steganography. Since there are lot of advantages like easy to implement, very high data security and the audio quality is also very good which we have shown by calculating SQNR. We have also shown a practical demonstration in WhatsApp to verify our claims. We have shown that the message was recovered successfully in the receiving end.</a:t>
            </a:r>
            <a:endParaRPr lang="en-US" dirty="0"/>
          </a:p>
          <a:p>
            <a:endParaRPr lang="en-US" dirty="0"/>
          </a:p>
          <a:p>
            <a:endParaRPr lang="en-US" dirty="0"/>
          </a:p>
          <a:p>
            <a:endParaRPr lang="en-US" dirty="0"/>
          </a:p>
          <a:p>
            <a:r>
              <a:rPr lang="en-US" sz="2400" dirty="0"/>
              <a:t>To contact with us regarding this project,</a:t>
            </a:r>
            <a:endParaRPr lang="en-US" sz="2400" dirty="0"/>
          </a:p>
          <a:p>
            <a:r>
              <a:rPr lang="en-US" sz="2400" dirty="0"/>
              <a:t>please email at : 1806073@eee.buet.ac.bd</a:t>
            </a:r>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p:cNvSpPr>
            <a:spLocks noGrp="1" noRot="1" noChangeAspect="1" noMove="1" noResize="1" noEditPoints="1" noAdjustHandles="1" noChangeArrowheads="1" noChangeShapeType="1" noTextEdit="1"/>
          </p:cNvSpPr>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a:xfrm>
            <a:off x="1097280" y="758952"/>
            <a:ext cx="10058400" cy="3892168"/>
          </a:xfrm>
        </p:spPr>
        <p:txBody>
          <a:bodyPr vert="horz" lIns="91440" tIns="45720" rIns="91440" bIns="45720" rtlCol="0" anchor="b">
            <a:normAutofit/>
          </a:bodyPr>
          <a:lstStyle/>
          <a:p>
            <a:r>
              <a:rPr lang="en-US" sz="9600" dirty="0">
                <a:solidFill>
                  <a:srgbClr val="FFFFFF"/>
                </a:solidFill>
                <a:latin typeface="+mj-lt"/>
              </a:rPr>
              <a:t>Thank you</a:t>
            </a:r>
            <a:endParaRPr lang="en-US" sz="9600" dirty="0">
              <a:solidFill>
                <a:srgbClr val="FFFFFF"/>
              </a:solidFill>
              <a:latin typeface="+mj-lt"/>
            </a:endParaRPr>
          </a:p>
        </p:txBody>
      </p:sp>
      <p:sp>
        <p:nvSpPr>
          <p:cNvPr id="19" name="Rectangle 18"/>
          <p:cNvSpPr>
            <a:spLocks noGrp="1" noRot="1" noChangeAspect="1" noMove="1" noResize="1" noEditPoints="1" noAdjustHandles="1" noChangeArrowheads="1" noChangeShapeType="1" noTextEdit="1"/>
          </p:cNvSpPr>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Content Placeholder 7"/>
          <p:cNvSpPr>
            <a:spLocks noGrp="1"/>
          </p:cNvSpPr>
          <p:nvPr>
            <p:ph idx="1"/>
          </p:nvPr>
        </p:nvSpPr>
        <p:spPr>
          <a:xfrm>
            <a:off x="1100051" y="5225240"/>
            <a:ext cx="10058400" cy="1143000"/>
          </a:xfrm>
        </p:spPr>
        <p:txBody>
          <a:bodyPr vert="horz" lIns="91440" tIns="45720" rIns="91440" bIns="45720" rtlCol="0">
            <a:normAutofit/>
          </a:bodyPr>
          <a:lstStyle/>
          <a:p>
            <a:pPr marL="0" indent="0">
              <a:buNone/>
            </a:pPr>
            <a:r>
              <a:rPr lang="en-US" sz="2400" cap="all" spc="200" dirty="0">
                <a:solidFill>
                  <a:srgbClr val="FFFFFF"/>
                </a:solidFill>
              </a:rPr>
              <a:t>Any Questions?</a:t>
            </a:r>
            <a:endParaRPr lang="en-US" sz="2400" cap="all" spc="200"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3"/>
          </p:nvPr>
        </p:nvPicPr>
        <p:blipFill rotWithShape="1">
          <a:blip r:embed="rId1"/>
          <a:srcRect l="23352" r="23352"/>
          <a:stretch>
            <a:fillRect/>
          </a:stretch>
        </p:blipFill>
        <p:spPr>
          <a:xfrm>
            <a:off x="5880100" y="0"/>
            <a:ext cx="6311900" cy="6858000"/>
          </a:xfrm>
          <a:solidFill>
            <a:schemeClr val="bg1">
              <a:alpha val="73000"/>
            </a:schemeClr>
          </a:solidFill>
        </p:spPr>
      </p:pic>
      <p:sp>
        <p:nvSpPr>
          <p:cNvPr id="7" name="Rectangle 6"/>
          <p:cNvSpPr/>
          <p:nvPr/>
        </p:nvSpPr>
        <p:spPr>
          <a:xfrm>
            <a:off x="5691565" y="0"/>
            <a:ext cx="188535" cy="68580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a:off x="1065229" y="1168924"/>
            <a:ext cx="3450210" cy="5355312"/>
          </a:xfrm>
          <a:prstGeom prst="rect">
            <a:avLst/>
          </a:prstGeom>
          <a:noFill/>
        </p:spPr>
        <p:txBody>
          <a:bodyPr wrap="square" rtlCol="0">
            <a:spAutoFit/>
          </a:bodyPr>
          <a:lstStyle/>
          <a:p>
            <a:r>
              <a:rPr lang="en-US" dirty="0"/>
              <a:t>It is very important to send data undetected while a war is running. A simple Info here and there will cost the destruction of a whole country. </a:t>
            </a:r>
            <a:endParaRPr lang="en-US" dirty="0"/>
          </a:p>
          <a:p>
            <a:endParaRPr lang="en-US" dirty="0"/>
          </a:p>
          <a:p>
            <a:r>
              <a:rPr lang="en-US" dirty="0"/>
              <a:t>During Russia Ukraine war, a lot of intelligence were leaked and these </a:t>
            </a:r>
            <a:endParaRPr lang="en-US" dirty="0"/>
          </a:p>
          <a:p>
            <a:r>
              <a:rPr lang="en-US" dirty="0"/>
              <a:t>caused much damage to both countries. So, necessity of sending data secretly is highly understood during war time. </a:t>
            </a:r>
            <a:endParaRPr lang="en-US" dirty="0"/>
          </a:p>
          <a:p>
            <a:endParaRPr lang="en-US" dirty="0"/>
          </a:p>
          <a:p>
            <a:r>
              <a:rPr lang="en-US" dirty="0"/>
              <a:t>So, it is most likely Putin uses Audio steganography as it is one of the best message sending technique while the war is running. </a:t>
            </a:r>
            <a:endParaRPr lang="en-US" dirty="0"/>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052375" y="1845796"/>
            <a:ext cx="3637612" cy="2093975"/>
          </a:xfrm>
        </p:spPr>
        <p:txBody>
          <a:bodyPr/>
          <a:lstStyle/>
          <a:p>
            <a:r>
              <a:rPr lang="en-US" sz="2800" dirty="0"/>
              <a:t>Advantages of… </a:t>
            </a:r>
            <a:br>
              <a:rPr lang="en-US" sz="2800" dirty="0"/>
            </a:br>
            <a:r>
              <a:rPr lang="en-US" sz="3600" dirty="0"/>
              <a:t>Audio</a:t>
            </a:r>
            <a:br>
              <a:rPr lang="en-US" dirty="0"/>
            </a:br>
            <a:r>
              <a:rPr lang="en-US" dirty="0"/>
              <a:t>Steganography</a:t>
            </a:r>
            <a:endParaRPr lang="en-US" dirty="0"/>
          </a:p>
        </p:txBody>
      </p:sp>
      <p:sp>
        <p:nvSpPr>
          <p:cNvPr id="10" name="Content Placeholder 9"/>
          <p:cNvSpPr>
            <a:spLocks noGrp="1"/>
          </p:cNvSpPr>
          <p:nvPr>
            <p:ph idx="1"/>
          </p:nvPr>
        </p:nvSpPr>
        <p:spPr>
          <a:xfrm>
            <a:off x="6822129" y="813707"/>
            <a:ext cx="5489614" cy="5230586"/>
          </a:xfrm>
        </p:spPr>
        <p:txBody>
          <a:bodyPr numCol="2">
            <a:normAutofit/>
          </a:bodyPr>
          <a:lstStyle/>
          <a:p>
            <a:pPr marL="0" indent="0">
              <a:spcBef>
                <a:spcPts val="0"/>
              </a:spcBef>
              <a:spcAft>
                <a:spcPts val="0"/>
              </a:spcAft>
              <a:buNone/>
            </a:pPr>
            <a:r>
              <a:rPr lang="en-US" b="1" dirty="0"/>
              <a:t>Data Security</a:t>
            </a:r>
            <a:endParaRPr lang="en-US" b="1" dirty="0"/>
          </a:p>
          <a:p>
            <a:pPr marL="0" indent="0">
              <a:spcBef>
                <a:spcPts val="0"/>
              </a:spcBef>
              <a:spcAft>
                <a:spcPts val="0"/>
              </a:spcAft>
              <a:buNone/>
            </a:pPr>
            <a:r>
              <a:rPr lang="en-US" sz="1600" dirty="0">
                <a:solidFill>
                  <a:srgbClr val="202124"/>
                </a:solidFill>
                <a:latin typeface="Georgia" panose="02040502050405020303" pitchFamily="18" charset="0"/>
              </a:rPr>
              <a:t>M</a:t>
            </a:r>
            <a:r>
              <a:rPr lang="en-US" sz="1600" i="0" dirty="0">
                <a:solidFill>
                  <a:srgbClr val="202124"/>
                </a:solidFill>
                <a:effectLst/>
                <a:latin typeface="Georgia" panose="02040502050405020303" pitchFamily="18" charset="0"/>
              </a:rPr>
              <a:t>essages do not attract attention. Plainly visible encrypted messages—no matter how unbreakable—will arouse suspicion. Steganography </a:t>
            </a:r>
            <a:r>
              <a:rPr lang="en-US" sz="1600" dirty="0">
                <a:solidFill>
                  <a:srgbClr val="202124"/>
                </a:solidFill>
                <a:latin typeface="Georgia" panose="02040502050405020303" pitchFamily="18" charset="0"/>
              </a:rPr>
              <a:t>can do this without any</a:t>
            </a:r>
            <a:r>
              <a:rPr lang="en-US" sz="1600" i="0" dirty="0">
                <a:solidFill>
                  <a:srgbClr val="202124"/>
                </a:solidFill>
                <a:effectLst/>
                <a:latin typeface="Georgia" panose="02040502050405020303" pitchFamily="18" charset="0"/>
              </a:rPr>
              <a:t> suspicion.</a:t>
            </a:r>
            <a:endParaRPr lang="en-US" sz="1600" i="0" dirty="0">
              <a:solidFill>
                <a:srgbClr val="202124"/>
              </a:solidFill>
              <a:effectLst/>
              <a:latin typeface="Georgia" panose="02040502050405020303" pitchFamily="18" charset="0"/>
            </a:endParaRPr>
          </a:p>
          <a:p>
            <a:pPr marL="0" indent="0">
              <a:spcBef>
                <a:spcPts val="0"/>
              </a:spcBef>
              <a:spcAft>
                <a:spcPts val="0"/>
              </a:spcAft>
              <a:buNone/>
            </a:pPr>
            <a:endParaRPr lang="en-US" sz="1600" dirty="0">
              <a:latin typeface="Georgia" panose="02040502050405020303" pitchFamily="18" charset="0"/>
            </a:endParaRPr>
          </a:p>
          <a:p>
            <a:pPr marL="0" indent="0">
              <a:spcBef>
                <a:spcPts val="0"/>
              </a:spcBef>
              <a:spcAft>
                <a:spcPts val="0"/>
              </a:spcAft>
              <a:buNone/>
            </a:pPr>
            <a:r>
              <a:rPr lang="en-US" b="1" dirty="0"/>
              <a:t>Audio Quality</a:t>
            </a:r>
            <a:endParaRPr lang="en-US" b="1" dirty="0"/>
          </a:p>
          <a:p>
            <a:pPr marL="0" lvl="0" indent="0">
              <a:spcBef>
                <a:spcPts val="0"/>
              </a:spcBef>
              <a:spcAft>
                <a:spcPts val="0"/>
              </a:spcAft>
              <a:buNone/>
            </a:pPr>
            <a:r>
              <a:rPr lang="en-US" sz="1600" dirty="0">
                <a:solidFill>
                  <a:srgbClr val="333333"/>
                </a:solidFill>
                <a:effectLst/>
                <a:latin typeface="Georgia" panose="02040502050405020303" pitchFamily="18" charset="0"/>
                <a:ea typeface="Times New Roman" panose="02020603050405020304" pitchFamily="18" charset="0"/>
                <a:cs typeface="Times New Roman" panose="02020603050405020304" pitchFamily="18" charset="0"/>
              </a:rPr>
              <a:t>The plots of original audio signal and the message embedded audio signal look almost the same.</a:t>
            </a:r>
            <a:endParaRPr lang="en-US" sz="1600" dirty="0">
              <a:latin typeface="+mj-lt"/>
            </a:endParaRPr>
          </a:p>
          <a:p>
            <a:pPr marL="0" lvl="0" indent="0">
              <a:spcBef>
                <a:spcPts val="0"/>
              </a:spcBef>
              <a:spcAft>
                <a:spcPts val="0"/>
              </a:spcAft>
              <a:buNone/>
            </a:pPr>
            <a:endParaRPr lang="en-US" dirty="0"/>
          </a:p>
          <a:p>
            <a:pPr marL="0" indent="0">
              <a:spcBef>
                <a:spcPts val="0"/>
              </a:spcBef>
              <a:spcAft>
                <a:spcPts val="0"/>
              </a:spcAft>
              <a:buNone/>
            </a:pPr>
            <a:r>
              <a:rPr lang="en-US" b="1" dirty="0"/>
              <a:t>Easy to Use</a:t>
            </a:r>
            <a:endParaRPr lang="en-US" b="1" dirty="0"/>
          </a:p>
          <a:p>
            <a:pPr marL="0" indent="0">
              <a:spcBef>
                <a:spcPts val="0"/>
              </a:spcBef>
              <a:spcAft>
                <a:spcPts val="0"/>
              </a:spcAft>
              <a:buNone/>
            </a:pPr>
            <a:r>
              <a:rPr lang="en-US" sz="1600" dirty="0">
                <a:latin typeface="Georgia" panose="02040502050405020303" pitchFamily="18" charset="0"/>
              </a:rPr>
              <a:t>The implementation of this technique is very easy and convenient.</a:t>
            </a:r>
            <a:endParaRPr lang="en-US" sz="1600" dirty="0">
              <a:latin typeface="Georgia" panose="02040502050405020303" pitchFamily="18" charset="0"/>
            </a:endParaRPr>
          </a:p>
        </p:txBody>
      </p:sp>
      <p:sp>
        <p:nvSpPr>
          <p:cNvPr id="29" name="Rectangle 28" descr="Checkmark"/>
          <p:cNvSpPr/>
          <p:nvPr/>
        </p:nvSpPr>
        <p:spPr>
          <a:xfrm>
            <a:off x="6039987" y="3231754"/>
            <a:ext cx="373900" cy="394492"/>
          </a:xfrm>
          <a:prstGeom prst="rect">
            <a:avLst/>
          </a:prstGeom>
          <a: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p:spPr>
        <p:style>
          <a:lnRef idx="2">
            <a:scrgbClr r="0" g="0" b="0"/>
          </a:lnRef>
          <a:fillRef idx="1">
            <a:scrgbClr r="0" g="0" b="0"/>
          </a:fillRef>
          <a:effectRef idx="0">
            <a:schemeClr val="accent2">
              <a:hueOff val="-665912"/>
              <a:satOff val="-292"/>
              <a:lumOff val="784"/>
              <a:alphaOff val="0"/>
            </a:schemeClr>
          </a:effectRef>
          <a:fontRef idx="minor">
            <a:schemeClr val="lt1"/>
          </a:fontRef>
        </p:style>
      </p:sp>
      <p:sp>
        <p:nvSpPr>
          <p:cNvPr id="3" name="Rectangle 2" descr="Checkmark"/>
          <p:cNvSpPr/>
          <p:nvPr/>
        </p:nvSpPr>
        <p:spPr>
          <a:xfrm>
            <a:off x="6096000" y="962082"/>
            <a:ext cx="373900" cy="394492"/>
          </a:xfrm>
          <a:prstGeom prst="rect">
            <a:avLst/>
          </a:prstGeom>
          <a: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665912"/>
              <a:satOff val="-292"/>
              <a:lumOff val="784"/>
              <a:alphaOff val="0"/>
            </a:schemeClr>
          </a:effectRef>
          <a:fontRef idx="minor">
            <a:schemeClr val="lt1"/>
          </a:fontRef>
        </p:style>
      </p:sp>
      <p:sp>
        <p:nvSpPr>
          <p:cNvPr id="4" name="Rectangle 3" descr="Checkmark"/>
          <p:cNvSpPr/>
          <p:nvPr/>
        </p:nvSpPr>
        <p:spPr>
          <a:xfrm>
            <a:off x="6096000" y="4832184"/>
            <a:ext cx="373900" cy="394492"/>
          </a:xfrm>
          <a:prstGeom prst="rect">
            <a:avLst/>
          </a:prstGeom>
          <a:blipFill>
            <a:blip r:embed="rId1"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665912"/>
              <a:satOff val="-292"/>
              <a:lumOff val="784"/>
              <a:alphaOff val="0"/>
            </a:schemeClr>
          </a:effectRef>
          <a:fontRef idx="minor">
            <a:schemeClr val="lt1"/>
          </a:fontRef>
        </p:style>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About Our project</a:t>
            </a:r>
            <a:endParaRPr lang="en-US" dirty="0"/>
          </a:p>
        </p:txBody>
      </p:sp>
      <p:sp>
        <p:nvSpPr>
          <p:cNvPr id="8" name="Content Placeholder 7"/>
          <p:cNvSpPr>
            <a:spLocks noGrp="1"/>
          </p:cNvSpPr>
          <p:nvPr>
            <p:ph idx="1"/>
          </p:nvPr>
        </p:nvSpPr>
        <p:spPr/>
        <p:txBody>
          <a:bodyPr/>
          <a:lstStyle/>
          <a:p>
            <a:r>
              <a:rPr lang="en-US" dirty="0"/>
              <a:t>LSB Coding Method</a:t>
            </a:r>
            <a:endParaRPr lang="en-US" dirty="0"/>
          </a:p>
          <a:p>
            <a:r>
              <a:rPr lang="en-US" dirty="0"/>
              <a:t>Output Figures </a:t>
            </a:r>
            <a:endParaRPr lang="en-US" dirty="0"/>
          </a:p>
          <a:p>
            <a:r>
              <a:rPr lang="en-US" dirty="0"/>
              <a:t>SQNR Calculation</a:t>
            </a:r>
            <a:endParaRPr lang="en-US" dirty="0"/>
          </a:p>
          <a:p>
            <a:r>
              <a:rPr lang="en-US" dirty="0"/>
              <a:t>Video Demonstration</a:t>
            </a:r>
            <a:endParaRPr lang="en-US" dirty="0"/>
          </a:p>
        </p:txBody>
      </p:sp>
      <p:grpSp>
        <p:nvGrpSpPr>
          <p:cNvPr id="10" name="Group 9" descr="Info"/>
          <p:cNvGrpSpPr/>
          <p:nvPr/>
        </p:nvGrpSpPr>
        <p:grpSpPr>
          <a:xfrm>
            <a:off x="4637454" y="2530474"/>
            <a:ext cx="803276" cy="803276"/>
            <a:chOff x="4914764" y="3319462"/>
            <a:chExt cx="619125" cy="619125"/>
          </a:xfrm>
          <a:solidFill>
            <a:schemeClr val="bg1"/>
          </a:solidFill>
        </p:grpSpPr>
        <p:sp>
          <p:nvSpPr>
            <p:cNvPr id="11" name="Freeform: Shape 10"/>
            <p:cNvSpPr/>
            <p:nvPr/>
          </p:nvSpPr>
          <p:spPr>
            <a:xfrm>
              <a:off x="4914764" y="3319462"/>
              <a:ext cx="619125" cy="619125"/>
            </a:xfrm>
            <a:custGeom>
              <a:avLst/>
              <a:gdLst>
                <a:gd name="connsiteX0" fmla="*/ 309563 w 619125"/>
                <a:gd name="connsiteY0" fmla="*/ 0 h 619125"/>
                <a:gd name="connsiteX1" fmla="*/ 0 w 619125"/>
                <a:gd name="connsiteY1" fmla="*/ 309563 h 619125"/>
                <a:gd name="connsiteX2" fmla="*/ 309563 w 619125"/>
                <a:gd name="connsiteY2" fmla="*/ 619125 h 619125"/>
                <a:gd name="connsiteX3" fmla="*/ 619125 w 619125"/>
                <a:gd name="connsiteY3" fmla="*/ 309563 h 619125"/>
                <a:gd name="connsiteX4" fmla="*/ 309563 w 619125"/>
                <a:gd name="connsiteY4" fmla="*/ 0 h 619125"/>
                <a:gd name="connsiteX5" fmla="*/ 309563 w 619125"/>
                <a:gd name="connsiteY5" fmla="*/ 581025 h 619125"/>
                <a:gd name="connsiteX6" fmla="*/ 38100 w 619125"/>
                <a:gd name="connsiteY6" fmla="*/ 309563 h 619125"/>
                <a:gd name="connsiteX7" fmla="*/ 309563 w 619125"/>
                <a:gd name="connsiteY7" fmla="*/ 38100 h 619125"/>
                <a:gd name="connsiteX8" fmla="*/ 581025 w 619125"/>
                <a:gd name="connsiteY8" fmla="*/ 309563 h 619125"/>
                <a:gd name="connsiteX9" fmla="*/ 309563 w 619125"/>
                <a:gd name="connsiteY9" fmla="*/ 58102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0"/>
                  </a:moveTo>
                  <a:cubicBezTo>
                    <a:pt x="138875" y="0"/>
                    <a:pt x="0" y="138865"/>
                    <a:pt x="0" y="309563"/>
                  </a:cubicBezTo>
                  <a:cubicBezTo>
                    <a:pt x="0" y="480260"/>
                    <a:pt x="138875" y="619125"/>
                    <a:pt x="309563" y="619125"/>
                  </a:cubicBezTo>
                  <a:cubicBezTo>
                    <a:pt x="480250" y="619125"/>
                    <a:pt x="619125" y="480260"/>
                    <a:pt x="619125" y="309563"/>
                  </a:cubicBezTo>
                  <a:cubicBezTo>
                    <a:pt x="619125" y="138865"/>
                    <a:pt x="480250" y="0"/>
                    <a:pt x="309563" y="0"/>
                  </a:cubicBezTo>
                  <a:close/>
                  <a:moveTo>
                    <a:pt x="309563" y="581025"/>
                  </a:moveTo>
                  <a:cubicBezTo>
                    <a:pt x="159877" y="581025"/>
                    <a:pt x="38100" y="459248"/>
                    <a:pt x="38100" y="309563"/>
                  </a:cubicBezTo>
                  <a:cubicBezTo>
                    <a:pt x="38100" y="159877"/>
                    <a:pt x="159877" y="38100"/>
                    <a:pt x="309563" y="38100"/>
                  </a:cubicBezTo>
                  <a:cubicBezTo>
                    <a:pt x="459248" y="38100"/>
                    <a:pt x="581025" y="159877"/>
                    <a:pt x="581025" y="309563"/>
                  </a:cubicBezTo>
                  <a:cubicBezTo>
                    <a:pt x="581025" y="459248"/>
                    <a:pt x="459248" y="581025"/>
                    <a:pt x="309563" y="581025"/>
                  </a:cubicBezTo>
                  <a:close/>
                </a:path>
              </a:pathLst>
            </a:custGeom>
            <a:grpFill/>
            <a:ln w="9525" cap="flat">
              <a:noFill/>
              <a:prstDash val="solid"/>
              <a:miter/>
            </a:ln>
          </p:spPr>
          <p:txBody>
            <a:bodyPr rtlCol="0" anchor="ctr"/>
            <a:lstStyle/>
            <a:p>
              <a:endParaRPr lang="en-US" dirty="0"/>
            </a:p>
          </p:txBody>
        </p:sp>
        <p:sp>
          <p:nvSpPr>
            <p:cNvPr id="12" name="Freeform: Shape 11"/>
            <p:cNvSpPr/>
            <p:nvPr/>
          </p:nvSpPr>
          <p:spPr>
            <a:xfrm>
              <a:off x="5195751" y="3473729"/>
              <a:ext cx="57150" cy="57150"/>
            </a:xfrm>
            <a:custGeom>
              <a:avLst/>
              <a:gdLst>
                <a:gd name="connsiteX0" fmla="*/ 63722 w 57150"/>
                <a:gd name="connsiteY0" fmla="*/ 31861 h 57150"/>
                <a:gd name="connsiteX1" fmla="*/ 31861 w 57150"/>
                <a:gd name="connsiteY1" fmla="*/ 63722 h 57150"/>
                <a:gd name="connsiteX2" fmla="*/ 0 w 57150"/>
                <a:gd name="connsiteY2" fmla="*/ 31861 h 57150"/>
                <a:gd name="connsiteX3" fmla="*/ 31861 w 57150"/>
                <a:gd name="connsiteY3" fmla="*/ 0 h 57150"/>
                <a:gd name="connsiteX4" fmla="*/ 63722 w 57150"/>
                <a:gd name="connsiteY4" fmla="*/ 3186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63722" y="31861"/>
                  </a:moveTo>
                  <a:cubicBezTo>
                    <a:pt x="63722" y="49458"/>
                    <a:pt x="49458" y="63722"/>
                    <a:pt x="31861" y="63722"/>
                  </a:cubicBezTo>
                  <a:cubicBezTo>
                    <a:pt x="14265" y="63722"/>
                    <a:pt x="0" y="49458"/>
                    <a:pt x="0" y="31861"/>
                  </a:cubicBezTo>
                  <a:cubicBezTo>
                    <a:pt x="0" y="14265"/>
                    <a:pt x="14265" y="0"/>
                    <a:pt x="31861" y="0"/>
                  </a:cubicBezTo>
                  <a:cubicBezTo>
                    <a:pt x="49458" y="0"/>
                    <a:pt x="63722" y="14265"/>
                    <a:pt x="63722" y="31861"/>
                  </a:cubicBezTo>
                  <a:close/>
                </a:path>
              </a:pathLst>
            </a:custGeom>
            <a:grpFill/>
            <a:ln w="9525" cap="flat">
              <a:noFill/>
              <a:prstDash val="solid"/>
              <a:miter/>
            </a:ln>
          </p:spPr>
          <p:txBody>
            <a:bodyPr rtlCol="0" anchor="ctr"/>
            <a:lstStyle/>
            <a:p>
              <a:endParaRPr lang="en-US" dirty="0"/>
            </a:p>
          </p:txBody>
        </p:sp>
        <p:sp>
          <p:nvSpPr>
            <p:cNvPr id="13" name="Freeform: Shape 12"/>
            <p:cNvSpPr/>
            <p:nvPr/>
          </p:nvSpPr>
          <p:spPr>
            <a:xfrm>
              <a:off x="5205276" y="3589420"/>
              <a:ext cx="38100" cy="200025"/>
            </a:xfrm>
            <a:custGeom>
              <a:avLst/>
              <a:gdLst>
                <a:gd name="connsiteX0" fmla="*/ 19050 w 38100"/>
                <a:gd name="connsiteY0" fmla="*/ 0 h 200025"/>
                <a:gd name="connsiteX1" fmla="*/ 0 w 38100"/>
                <a:gd name="connsiteY1" fmla="*/ 19050 h 200025"/>
                <a:gd name="connsiteX2" fmla="*/ 0 w 38100"/>
                <a:gd name="connsiteY2" fmla="*/ 180975 h 200025"/>
                <a:gd name="connsiteX3" fmla="*/ 19050 w 38100"/>
                <a:gd name="connsiteY3" fmla="*/ 200025 h 200025"/>
                <a:gd name="connsiteX4" fmla="*/ 38100 w 38100"/>
                <a:gd name="connsiteY4" fmla="*/ 180975 h 200025"/>
                <a:gd name="connsiteX5" fmla="*/ 38100 w 38100"/>
                <a:gd name="connsiteY5" fmla="*/ 19050 h 200025"/>
                <a:gd name="connsiteX6" fmla="*/ 19050 w 38100"/>
                <a:gd name="connsiteY6"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200025">
                  <a:moveTo>
                    <a:pt x="19050" y="0"/>
                  </a:moveTo>
                  <a:cubicBezTo>
                    <a:pt x="8534" y="0"/>
                    <a:pt x="0" y="8534"/>
                    <a:pt x="0" y="19050"/>
                  </a:cubicBezTo>
                  <a:lnTo>
                    <a:pt x="0" y="180975"/>
                  </a:lnTo>
                  <a:cubicBezTo>
                    <a:pt x="0" y="191491"/>
                    <a:pt x="8534" y="200025"/>
                    <a:pt x="19050" y="200025"/>
                  </a:cubicBezTo>
                  <a:cubicBezTo>
                    <a:pt x="29566" y="200025"/>
                    <a:pt x="38100" y="191491"/>
                    <a:pt x="38100" y="180975"/>
                  </a:cubicBezTo>
                  <a:lnTo>
                    <a:pt x="38100" y="19050"/>
                  </a:lnTo>
                  <a:cubicBezTo>
                    <a:pt x="38100" y="8525"/>
                    <a:pt x="29566" y="0"/>
                    <a:pt x="19050" y="0"/>
                  </a:cubicBezTo>
                  <a:close/>
                </a:path>
              </a:pathLst>
            </a:custGeom>
            <a:grpFill/>
            <a:ln w="9525" cap="flat">
              <a:noFill/>
              <a:prstDash val="solid"/>
              <a:miter/>
            </a:ln>
          </p:spPr>
          <p:txBody>
            <a:bodyPr rtlCol="0" anchor="ctr"/>
            <a:lstStyle/>
            <a:p>
              <a:endParaRPr lang="en-US"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LSB Coding Method</a:t>
            </a:r>
            <a:endParaRPr lang="en-US" sz="3600" b="1" dirty="0"/>
          </a:p>
        </p:txBody>
      </p:sp>
      <p:sp>
        <p:nvSpPr>
          <p:cNvPr id="4" name="Rectangle 3"/>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589313" y="1796142"/>
            <a:ext cx="9644743" cy="4401205"/>
          </a:xfrm>
          <a:prstGeom prst="rect">
            <a:avLst/>
          </a:prstGeom>
          <a:noFill/>
        </p:spPr>
        <p:txBody>
          <a:bodyPr wrap="square" rtlCol="0">
            <a:spAutoFit/>
          </a:bodyPr>
          <a:lstStyle/>
          <a:p>
            <a:pPr marL="285750" indent="-285750">
              <a:buFont typeface="Wingdings" panose="05000000000000000000" pitchFamily="2" charset="2"/>
              <a:buChar char="§"/>
            </a:pPr>
            <a:r>
              <a:rPr lang="en-US" sz="2800" dirty="0"/>
              <a:t>At first, we have read the audio file. </a:t>
            </a:r>
            <a:endParaRPr lang="en-US" sz="2800" dirty="0"/>
          </a:p>
          <a:p>
            <a:pPr marL="285750" indent="-285750">
              <a:buFont typeface="Wingdings" panose="05000000000000000000" pitchFamily="2" charset="2"/>
              <a:buChar char="§"/>
            </a:pPr>
            <a:r>
              <a:rPr lang="en-US" sz="2800" dirty="0"/>
              <a:t>Then, we have extracted the bits from the audio file. </a:t>
            </a:r>
            <a:endParaRPr lang="en-US" sz="2800" dirty="0"/>
          </a:p>
          <a:p>
            <a:pPr marL="285750" indent="-285750">
              <a:buFont typeface="Wingdings" panose="05000000000000000000" pitchFamily="2" charset="2"/>
              <a:buChar char="§"/>
            </a:pPr>
            <a:r>
              <a:rPr lang="en-US" sz="2800" dirty="0"/>
              <a:t>Dec2bin function doesn’t work with negative values. So, we saved the location of the negative double values and convert them as they are positive then process the file. Later using the negative location, we can construct the audio. </a:t>
            </a:r>
            <a:endParaRPr lang="en-US" sz="2800" dirty="0"/>
          </a:p>
          <a:p>
            <a:pPr marL="285750" indent="-285750">
              <a:buFont typeface="Wingdings" panose="05000000000000000000" pitchFamily="2" charset="2"/>
              <a:buChar char="§"/>
            </a:pPr>
            <a:r>
              <a:rPr lang="en-US" sz="2800" dirty="0"/>
              <a:t>After that, we read the text files and extracted the bits from them. </a:t>
            </a:r>
            <a:endParaRPr lang="en-US" sz="2800" dirty="0"/>
          </a:p>
          <a:p>
            <a:pPr marL="285750" indent="-285750">
              <a:buFont typeface="Wingdings" panose="05000000000000000000" pitchFamily="2" charset="2"/>
              <a:buChar char="§"/>
            </a:pPr>
            <a:r>
              <a:rPr lang="en-US" sz="2800" dirty="0"/>
              <a:t>We have used unicode2native function to do this. </a:t>
            </a:r>
            <a:endParaRPr lang="en-US" sz="2800" dirty="0"/>
          </a:p>
          <a:p>
            <a:pPr marL="285750" indent="-285750">
              <a:buFont typeface="Wingdings" panose="05000000000000000000" pitchFamily="2" charset="2"/>
              <a:buChar char="§"/>
            </a:pP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LSB Coding Method </a:t>
            </a:r>
            <a:r>
              <a:rPr lang="en-US" sz="2400" b="1" dirty="0"/>
              <a:t>(Continued)..</a:t>
            </a:r>
            <a:endParaRPr lang="en-US" sz="3600" b="1" dirty="0"/>
          </a:p>
        </p:txBody>
      </p:sp>
      <p:sp>
        <p:nvSpPr>
          <p:cNvPr id="4" name="Rectangle 3"/>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589313" y="1796142"/>
            <a:ext cx="9644743" cy="4401205"/>
          </a:xfrm>
          <a:prstGeom prst="rect">
            <a:avLst/>
          </a:prstGeom>
          <a:noFill/>
        </p:spPr>
        <p:txBody>
          <a:bodyPr wrap="square" rtlCol="0">
            <a:spAutoFit/>
          </a:bodyPr>
          <a:lstStyle/>
          <a:p>
            <a:pPr marL="285750" indent="-285750">
              <a:buFont typeface="Wingdings" panose="05000000000000000000" pitchFamily="2" charset="2"/>
              <a:buChar char="§"/>
            </a:pPr>
            <a:r>
              <a:rPr lang="en-US" sz="2800" dirty="0"/>
              <a:t>Then we have embedded the string bits with sound bits.</a:t>
            </a:r>
            <a:endParaRPr lang="en-US" sz="2800" dirty="0"/>
          </a:p>
          <a:p>
            <a:pPr marL="285750" indent="-285750">
              <a:buFont typeface="Wingdings" panose="05000000000000000000" pitchFamily="2" charset="2"/>
              <a:buChar char="§"/>
            </a:pPr>
            <a:r>
              <a:rPr lang="en-US" sz="2800" dirty="0"/>
              <a:t>We have checked whether the string is too long to hide in the media file.</a:t>
            </a:r>
            <a:endParaRPr lang="en-US" sz="2800" dirty="0"/>
          </a:p>
          <a:p>
            <a:pPr marL="285750" indent="-285750">
              <a:buFont typeface="Wingdings" panose="05000000000000000000" pitchFamily="2" charset="2"/>
              <a:buChar char="§"/>
            </a:pPr>
            <a:r>
              <a:rPr lang="en-US" sz="2800" dirty="0"/>
              <a:t>We have determined the end of the string by using “\” in the end.</a:t>
            </a:r>
            <a:endParaRPr lang="en-US" sz="2800" dirty="0"/>
          </a:p>
          <a:p>
            <a:pPr marL="285750" indent="-285750">
              <a:buFont typeface="Wingdings" panose="05000000000000000000" pitchFamily="2" charset="2"/>
              <a:buChar char="§"/>
            </a:pPr>
            <a:r>
              <a:rPr lang="en-US" sz="2800" dirty="0"/>
              <a:t>We have reconstructed sound using bin2dec function</a:t>
            </a:r>
            <a:endParaRPr lang="en-US" sz="2800" dirty="0"/>
          </a:p>
          <a:p>
            <a:pPr marL="285750" indent="-285750">
              <a:buFont typeface="Wingdings" panose="05000000000000000000" pitchFamily="2" charset="2"/>
              <a:buChar char="§"/>
            </a:pPr>
            <a:r>
              <a:rPr lang="en-US" sz="2800" dirty="0"/>
              <a:t>We have built the audio file where the message is hidden inside.</a:t>
            </a:r>
            <a:endParaRPr lang="en-US" sz="2800" dirty="0"/>
          </a:p>
          <a:p>
            <a:pPr marL="285750" indent="-285750">
              <a:buFont typeface="Wingdings" panose="05000000000000000000" pitchFamily="2" charset="2"/>
              <a:buChar char="§"/>
            </a:pPr>
            <a:r>
              <a:rPr lang="en-US" sz="2800" dirty="0"/>
              <a:t>We have extracted the message from it and found that it matches with the original message. </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Output Figures..</a:t>
            </a:r>
            <a:endParaRPr lang="en-US" sz="3600" b="1" dirty="0"/>
          </a:p>
        </p:txBody>
      </p:sp>
      <p:sp>
        <p:nvSpPr>
          <p:cNvPr id="4" name="Rectangle 3"/>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1"/>
          <a:stretch>
            <a:fillRect/>
          </a:stretch>
        </p:blipFill>
        <p:spPr>
          <a:xfrm>
            <a:off x="849104" y="2244289"/>
            <a:ext cx="10493792" cy="32312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SQNR Calculation</a:t>
            </a:r>
            <a:endParaRPr lang="en-US" sz="3600" b="1" dirty="0"/>
          </a:p>
        </p:txBody>
      </p:sp>
      <p:sp>
        <p:nvSpPr>
          <p:cNvPr id="4" name="Rectangle 3"/>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578429" y="1621971"/>
            <a:ext cx="9405257" cy="646331"/>
          </a:xfrm>
          <a:prstGeom prst="rect">
            <a:avLst/>
          </a:prstGeom>
          <a:noFill/>
        </p:spPr>
        <p:txBody>
          <a:bodyPr wrap="square" rtlCol="0">
            <a:spAutoFit/>
          </a:bodyPr>
          <a:lstStyle/>
          <a:p>
            <a:r>
              <a:rPr lang="en-US" dirty="0"/>
              <a:t>Here we have considered the difference between the original sound and the reconstructed sound as the noise.</a:t>
            </a:r>
            <a:endParaRPr lang="en-US" dirty="0"/>
          </a:p>
        </p:txBody>
      </p:sp>
      <p:pic>
        <p:nvPicPr>
          <p:cNvPr id="9" name="Picture 8"/>
          <p:cNvPicPr>
            <a:picLocks noChangeAspect="1"/>
          </p:cNvPicPr>
          <p:nvPr/>
        </p:nvPicPr>
        <p:blipFill>
          <a:blip r:embed="rId1"/>
          <a:stretch>
            <a:fillRect/>
          </a:stretch>
        </p:blipFill>
        <p:spPr>
          <a:xfrm>
            <a:off x="1447800" y="2398697"/>
            <a:ext cx="9231013" cy="3353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47800" y="777129"/>
            <a:ext cx="9296400" cy="646331"/>
          </a:xfrm>
          <a:prstGeom prst="rect">
            <a:avLst/>
          </a:prstGeom>
          <a:noFill/>
        </p:spPr>
        <p:txBody>
          <a:bodyPr wrap="square" rtlCol="0">
            <a:spAutoFit/>
          </a:bodyPr>
          <a:lstStyle/>
          <a:p>
            <a:r>
              <a:rPr lang="en-US" sz="3600" b="1" dirty="0"/>
              <a:t>SQNR Calculation</a:t>
            </a:r>
            <a:endParaRPr lang="en-US" sz="3600" b="1" dirty="0"/>
          </a:p>
        </p:txBody>
      </p:sp>
      <p:sp>
        <p:nvSpPr>
          <p:cNvPr id="4" name="Rectangle 3"/>
          <p:cNvSpPr/>
          <p:nvPr/>
        </p:nvSpPr>
        <p:spPr>
          <a:xfrm>
            <a:off x="0" y="687586"/>
            <a:ext cx="1036320" cy="735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578429" y="1621971"/>
            <a:ext cx="9405257" cy="646331"/>
          </a:xfrm>
          <a:prstGeom prst="rect">
            <a:avLst/>
          </a:prstGeom>
          <a:noFill/>
        </p:spPr>
        <p:txBody>
          <a:bodyPr wrap="square" rtlCol="0">
            <a:spAutoFit/>
          </a:bodyPr>
          <a:lstStyle/>
          <a:p>
            <a:r>
              <a:rPr lang="en-US" dirty="0"/>
              <a:t>Here we have considered the difference between the original sound and the reconstructed sound as the noise.</a:t>
            </a:r>
            <a:endParaRPr lang="en-US" dirty="0"/>
          </a:p>
        </p:txBody>
      </p:sp>
      <p:pic>
        <p:nvPicPr>
          <p:cNvPr id="9" name="Picture 8"/>
          <p:cNvPicPr>
            <a:picLocks noChangeAspect="1"/>
          </p:cNvPicPr>
          <p:nvPr/>
        </p:nvPicPr>
        <p:blipFill>
          <a:blip r:embed="rId1"/>
          <a:stretch>
            <a:fillRect/>
          </a:stretch>
        </p:blipFill>
        <p:spPr>
          <a:xfrm>
            <a:off x="1447800" y="2398697"/>
            <a:ext cx="9231013" cy="3353268"/>
          </a:xfrm>
          <a:prstGeom prst="rect">
            <a:avLst/>
          </a:prstGeom>
        </p:spPr>
      </p:pic>
    </p:spTree>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4E879E6-8FFE-4154-8F2A-F7518B89B376}">
  <ds:schemaRefs/>
</ds:datastoreItem>
</file>

<file path=customXml/itemProps2.xml><?xml version="1.0" encoding="utf-8"?>
<ds:datastoreItem xmlns:ds="http://schemas.openxmlformats.org/officeDocument/2006/customXml" ds:itemID="{7E0A2CB4-6869-426F-8BC4-A32C90CBE263}">
  <ds:schemaRefs/>
</ds:datastoreItem>
</file>

<file path=customXml/itemProps3.xml><?xml version="1.0" encoding="utf-8"?>
<ds:datastoreItem xmlns:ds="http://schemas.openxmlformats.org/officeDocument/2006/customXml" ds:itemID="{A941CA7C-A0BF-44EF-B2E5-7539C3B9B0B6}">
  <ds:schemaRefs/>
</ds:datastoreItem>
</file>

<file path=docProps/app.xml><?xml version="1.0" encoding="utf-8"?>
<Properties xmlns="http://schemas.openxmlformats.org/officeDocument/2006/extended-properties" xmlns:vt="http://schemas.openxmlformats.org/officeDocument/2006/docPropsVTypes">
  <Template>Classic company all hands presentation</Template>
  <TotalTime>0</TotalTime>
  <Words>2777</Words>
  <Application>WPS Presentation</Application>
  <PresentationFormat>Widescreen</PresentationFormat>
  <Paragraphs>76</Paragraphs>
  <Slides>13</Slides>
  <Notes>2</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Arial</vt:lpstr>
      <vt:lpstr>SimSun</vt:lpstr>
      <vt:lpstr>Wingdings</vt:lpstr>
      <vt:lpstr>Calibri</vt:lpstr>
      <vt:lpstr>Georgia</vt:lpstr>
      <vt:lpstr>Times New Roman</vt:lpstr>
      <vt:lpstr>Microsoft YaHei</vt:lpstr>
      <vt:lpstr>Arial Unicode MS</vt:lpstr>
      <vt:lpstr>Calibri Light</vt:lpstr>
      <vt:lpstr>RetrospectVTI</vt:lpstr>
      <vt:lpstr>Project Title- Audio… Steganography</vt:lpstr>
      <vt:lpstr>PowerPoint 演示文稿</vt:lpstr>
      <vt:lpstr>Advantages of…  Audio Steganography</vt:lpstr>
      <vt:lpstr>About Our project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Audio… Steganography</dc:title>
  <dc:creator>1806098 - Al  Amin Shawon</dc:creator>
  <cp:lastModifiedBy>User</cp:lastModifiedBy>
  <cp:revision>3</cp:revision>
  <dcterms:created xsi:type="dcterms:W3CDTF">2022-08-26T03:10:00Z</dcterms:created>
  <dcterms:modified xsi:type="dcterms:W3CDTF">2025-09-26T13:55:16Z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9F298186920546B58EAAB0940C21CDE3_13</vt:lpwstr>
  </property>
  <property fmtid="{D5CDD505-2E9C-101B-9397-08002B2CF9AE}" pid="4" name="KSOProductBuildVer">
    <vt:lpwstr>1033-12.2.0.22549</vt:lpwstr>
  </property>
</Properties>
</file>